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1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le Reil-Funke" initials="HRF" lastIdx="1" clrIdx="0">
    <p:extLst>
      <p:ext uri="{19B8F6BF-5375-455C-9EA6-DF929625EA0E}">
        <p15:presenceInfo xmlns:p15="http://schemas.microsoft.com/office/powerpoint/2012/main" userId="S::reil.funkeh@gemm.ms.de::d3927960-7367-4d32-bbde-676417e80ad2" providerId="AD"/>
      </p:ext>
    </p:extLst>
  </p:cmAuthor>
  <p:cmAuthor id="2" name="Christian Prangemeier" initials="CP" lastIdx="1" clrIdx="1">
    <p:extLst>
      <p:ext uri="{19B8F6BF-5375-455C-9EA6-DF929625EA0E}">
        <p15:presenceInfo xmlns:p15="http://schemas.microsoft.com/office/powerpoint/2012/main" userId="S::PR@pictorius.de::f7202333-8258-4e01-a047-8880acb398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0:06:36.304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12492.01563"/>
      <inkml:brushProperty name="anchorY" value="-83431.94531"/>
      <inkml:brushProperty name="scaleFactor" value="0.5"/>
    </inkml:brush>
  </inkml:definitions>
  <inkml:trace contextRef="#ctx0" brushRef="#br0">1676 332 7785,'0'-22'0,"0"-1"0,-2 1 71,-6 0 0,3 0 1,-7 0-1,0 3 1,0 2-1,-5 2 1,-3 0-1,-2 0 0,-3 1 1,-2-3-1,-2-1 791,2 4 0,-5-3-812,3 9 0,-8-6 1,5 6-15,-2 3 1,-3 3 0,-7 2 0,0 0 0,0 0-15,0 0 0,-8 10 0,1 4 0,-1 6 13,-1 2 1,6 2 0,-4 3 0,4 3-24,3-3 1,-7 7-1,-3 3 1,0 2 41,0-2 0,2 9 0,8-4 1,0 2 33,0 5 1,0 2 0,0-2 0,2 3-14,5-3 0,6 12 0,9 0 0,0 1-10,-1 1 1,11-6 0,5-1 0,4 0-138,3 1 1,10-6 0,5 6 0,5-4 55,2-4 0,9-2 0,6-3 0,5-2-64,2-6 0,7 4 0,6-11 0,4-2 29,8-2 0,4-3 1,-2 0-1,3-3-22,-3-4 0,5 2 0,-3-10 0,-2-2 47,-2-2 0,2-3 0,0 0 1,-3 0 10,3 0 1,1-10 0,-6-5 0,0-4 0,0-3 1,-2-3 0,-3-2-1,-2-5 100,2-2 1,-7 5-1,-3-8 1,-7-2-31,-7-3 1,2-2 0,-9 0 0,-3 0 33,-3 0 0,-4-8 0,-3-4 0,-5-3-11,-2-2 0,-3-13 1,-7 11-1,-2-1-21,-5 0 1,-6-12 0,-11 10 0,-3 0 22,-3 5 0,-16-1 0,-1 11 0,-7 2-88,-7 3 1,-3 4-1,-7 5 1,-2 10-256,-1 10 0,-11 0 0,19 10 0,-3 2-191,0 2 1,13 3-1,5 0 453,4 0 0,3 10 0,0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0:06:45.170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324930.40625"/>
      <inkml:brushProperty name="anchorY" value="-276952.625"/>
      <inkml:brushProperty name="scaleFactor" value="0.5"/>
    </inkml:brush>
  </inkml:definitions>
  <inkml:trace contextRef="#ctx0" brushRef="#br0">67 1 8088,'-15'0'448,"1"0"1,6 0 0,-4 2-150,2 6 0,3 4 1,9 10-70,6 0 0,-4 7 1,11 3-1,0 0-23,-3 0 0,13 7 0,-8-2 1,0 5-12,3 2 1,6 10-1,4 4 1,-3 6-106,-3 2 0,6 0 1,2 1-1,2-1-121,5 0 1,3-3 0,2-4 0,0-7 86,0-6 0,0-2 1,-2 0-1,-3 1-129,-2-1 0,-10-8 1,2-1-1,-4-1-107,-3 0 1,-3-4 0,-2 4-1,-4-2 170,-4-5 0,-1 0 0,-8 0 0,0 2 54,0-2 1,7-2 0,0-3 0,-2 0-165,-2 0 0,4-8 0,0 1 0,1 0-120,2-3 0,-5 0 168,9-4 1,-6-6 89,6 5-49,1-4-26,-3-3 1,0 0 100,-4 0 30,-6 0-43,8 0 1,-10-3 38,0-4-121,0 5 176,0-8-87,0 0 1,-2 8 122,-6-6-79,6 6 1,-18 2-1,6 0 0,-6 7 1,-2 3-1,-3 5 21,-4 9 0,2 1 0,-10 11 0,-2 4-4,-3 1 1,-9 11 0,-3 2 0,-2 4 64,-5 11 1,-1-3 0,-1 10 0,1-5-32,1-5 1,2 5 0,18-14-1,4-1 39,7-5 0,8-11 0,8-6-293,6-2 0,8-5 0,8-13 0,9-6-53,10-6 1,10-12-1,12-7 1,2-7 37,-2-6 0,12-9 0,-2 2 0,-3-2-216,1 2 1,-13-2-1,2 7 1,-9 1 169,-5-1 1,-3-5 0,-9 8 262,-5 2 0,-8 5 1,-14 4 163,-8 4 1,-12 9 0,-5 0-1,0 10-119,1 10 1,-9 4-1,6 3 1,0 0 133,4 0 0,3 0 0,3 0 0,-1 0-53,6 0 0,4-7 0,0 0-423,8 2 0,7 3 165,7 2 1,6-10 0,9-5-1,2-4-505,6-3 1,-6-8 0,8-1 0,-3-4-155,1-4 0,6-2 0,-4-3 0,0-1 709,0 1 0,7 0 0,-4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3:11.36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50555E6"/>
      <inkml:brushProperty name="anchorY" value="-1.62833E6"/>
      <inkml:brushProperty name="scaleFactor" value="0.5"/>
    </inkml:brush>
  </inkml:definitions>
  <inkml:trace contextRef="#ctx0" brushRef="#br0">0 471 6886,'0'-20'203,"0"0"1,0 1 0,0-1 0,0 1 0,3-1 0,1 0 0,5 3 0,2 2 0,2 2 0,0 0 367,0 2 0,0-4 0,6 6-381,1-2 0,0 0 0,-1-4 1,1 2 17,-1-3 1,3 6 0,2-3 0,2-1 13,-2 4 1,5-8 0,-3 5 0,0-2 3,2 2 0,-6-2 0,6 6 0,-2 0-47,0 0 1,7 1 0,-5 3 0,3-1-121,4 1 1,-5 3 0,3 2-1,0 0-62,-3 0 0,5 2 0,-7 5 0,0 6 52,1 4 1,3 3 0,-3 2-1,-1 2-166,0 2 1,-1 2-1,-6-4 1,3 4-90,2 3 0,1-5 0,-10 5 0,-2-3 124,-2-4 1,-8 4 0,1 0 0,-4 1 152,-2-1 0,-8 0 0,-5-4 0,-5 2 46,-1-2 0,-8-2 0,-1-2 0,0-1 31,-1 1 1,-3-3-1,3-1 1,1-5 113,0-3 0,-5 5 1,7-6-204,2-3 0,2 5-424,3-3 142,-1 1 0,11-7-188,9 0 0,9 0 1,11 0-1,-1 0 254,1 0 1,0-7-1,-1 1 1,1 2 107,-1 1 0,1 3 1,0 0-1,-1 0 66,1 0 0,-1 0 0,1 0 127,0 0 1,-1 0 0,1 0-37,-1 0 1,1 9 0,0 4 0,-3 5-117,-4 1 1,4 1 0,-3 2 0,3 2 26,3 2 0,-7 2 0,-3-4 0,-1 4-17,-4 3 1,-3-1-1,-2 5 1,0-4 164,0-3 1,-7 5 0,-2-7-1,1 0-117,-1 2 1,-6-6 0,4 4 0,-2-4-24,0-3 1,6 1 0,-6 0-1,-2-1 24,-2 1 1,-3-1-1,0 1 1,1 2-39,-1 4 0,-6-11 1,-2 5-1,-1-3 89,1 1 1,-5-1 0,5-2 0,-2-4 30,-5-2 1,4 0-1,-1-5 1,-3 2-29,-2-1 1,-2-3 0,-1-2-1,1 0 12,0 0 1,-5 0-1,1-2 1,1-3-50,-1-1 0,2-9 1,6 2-1,4-5-105,3-1 0,-5-8 0,7 1 1,4 2-160,7 3 1,4-6-1,7 1 1,-3 2-634,3 3 0,4 1 0,7 0 74,6 1 1,4 1-1,3 3 1,-1 4-904,1 3 1,6-6 1657,0 8 0,0-9 0,-6 4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3:12.11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53575E6"/>
      <inkml:brushProperty name="anchorY" value="-1.64456E6"/>
      <inkml:brushProperty name="scaleFactor" value="0.5"/>
    </inkml:brush>
  </inkml:definitions>
  <inkml:trace contextRef="#ctx0" brushRef="#br0">79 0 10226,'-14'9'271,"4"4"1,1 4 0,2 3 0,1 0 0,-1 1 0,3 3 0,2 2 161,2-2 0,-7 5 1,1-3-340,1-2 0,3 0 0,2 0 0,0 2-93,0-2 1,0-2 0,0-3 0,2 1-224,5-1 0,-3 1 0,9 0 135,3-1 0,-6-6 1,3-2-170,3-2 1,1-3 0,3-6 42,-1 0 1,1 0-1,0 0 147,-1 0 0,1-2 0,-3-4 0,-2-5-4,-2 0 1,-2-7 0,5 5 0,-6-4 104,-1-3 0,4 1 1,-4-1-1,2 1-66,4-1 0,-4 0 0,0 1 0,0-1-24,0 1 1,-5-1 0,5 0-7,-2 1 1,-3-1 802,-6 1 649,0 8-916,0 2 0,0 11-129,0 5 1,0 4-1,-2 8-94,-4 1 0,3-1 0,-3 1-111,4 0 0,4-1 0,2 1 0,5-1-129,2 1 0,-5 0 0,7-1-206,3 1 0,-1-1 1,0-1-1,-4-3-655,-2-2 1,6 0-6,-2 7 1,4-3-1,1-2-832,-5-2 1,4-8 1685,-4 1 0,5 5 0,1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3:12.71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56747E6"/>
      <inkml:brushProperty name="anchorY" value="-1.66116E6"/>
      <inkml:brushProperty name="scaleFactor" value="0.5"/>
    </inkml:brush>
  </inkml:definitions>
  <inkml:trace contextRef="#ctx0" brushRef="#br0">255 79 7192,'0'-20'-3,"-2"3"0,-2 2 1863,-3 2-813,0 8-290,7-3 0,0 23-488,0 4 0,-2 5 0,-2-2 0,-5 2-38,-2 2 1,0 0 0,-4-4 0,4 2-34,3 2 1,-5 7-1,4-7 1,0 0-51,0 3 1,-4-6-1,5 8 1,-1-3-46,0-4 1,-4 5-1,4-1 1,1 0-17,-1 0 1,0 7-1,5-4 1,-3-1-141,3-4 1,2 3-1,0-1 1,-3 0 1,-1 1 0,-1-3 1,7-7-1,0 1-20,0 0 0,0-1 1,0 1-1,0-1 37,0 1 0,0 0 1,0-1-1,0 1-145,0-1 0,0-6 0,0 0-21,0 3 0,2-1 1,3 0-1,4-4 73,1-2 1,-3-3 0,6-6-1,2 0-30,3 0 1,1 0 0,3 0 0,2 0-49,2 0 1,9 0 0,-2 0 0,1 0-137,-1 0 1,4-6-1,-4-3 1,4 0-85,2 1 0,-6-1 1,-3 5-1,-1-5-168,-6-2 1,6 4 0,-3-6 592,-2-2 0,6-11 0,1-4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3:13.06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60016E6"/>
      <inkml:brushProperty name="anchorY" value="-1.67754E6"/>
      <inkml:brushProperty name="scaleFactor" value="0.5"/>
    </inkml:brush>
  </inkml:definitions>
  <inkml:trace contextRef="#ctx0" brushRef="#br0">0 40 8364,'11'0'51,"0"0"336,-4 0 1,3 0 0,10 0-10,0 0 0,-1-7 0,1 1 143,-1 2 1,3 1-661,4 3 1,5-6-244,8-1 0,-8 1 1,-5 6-1,-5 0 56,-1 0 0,0 0 326,-1 0 0,10 9 0,1 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3:13.66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63249E6"/>
      <inkml:brushProperty name="anchorY" value="-1.6934E6"/>
      <inkml:brushProperty name="scaleFactor" value="0.5"/>
    </inkml:brush>
  </inkml:definitions>
  <inkml:trace contextRef="#ctx0" brushRef="#br0">256 9 8237,'-3'-8'1499,"-1"8"-882,-2 11 1,-3 6-1,4 3 1,-1-1-400,2 1 1,-1-1 0,1 1 0,-3 0-24,3-1 0,2 7 1,0 0-1,-3-2-140,-1-2 0,-3 4 1,5 0-1,-3 1 9,3 1 0,-5-6 1,0 4-1,1-2 67,-1 2 1,-4-4 0,4 6 0,0-2-64,1 0 0,-5 7 0,4-5 0,0 1-22,1-1 0,-1 0 0,5-4 0,-3 2-196,3-2 0,-1-2 1,1 0-1,-3 2 75,3 2 1,2 0 0,2-6-87,0-1 0,0 1 0,0-1 0,0 1 17,0 0 1,9-1 0,4-1-50,4-5 1,-4 2 0,0-6-1,2-1-99,3 1 1,8-2-1,2-5 1,1 2-65,-1 3 0,5-1 0,-5-6 0,0 0-206,0 0 0,5 0 0,-7 0 0,-2 0 562,-2 0 0,6-9 0,3-1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3:14.03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66547E6"/>
      <inkml:brushProperty name="anchorY" value="-1.70998E6"/>
      <inkml:brushProperty name="scaleFactor" value="0.5"/>
    </inkml:brush>
  </inkml:definitions>
  <inkml:trace contextRef="#ctx0" brushRef="#br0">1 59 8151,'19'0'-193,"1"0"0,-1 0 0,1-2 0,0-2 0,-1-3 0,1 3 0,-1 2 0,1 2 0,0-2 253,-1-5 0,3 5-60,4-5 0,-4-4 0,6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3:16.02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69814E6"/>
      <inkml:brushProperty name="anchorY" value="-1.72607E6"/>
      <inkml:brushProperty name="scaleFactor" value="0.5"/>
    </inkml:brush>
  </inkml:definitions>
  <inkml:trace contextRef="#ctx0" brushRef="#br0">158 471 8916,'19'0'338,"1"0"1,-1 0-1,1 0 1,0 0 197,-1 0-502,1 0 1,-1 0 0,1 0-30,0 0 1,-1-2 0,1-2-137,-1-3 0,1-2-186,0 3 0,-3 2 236,-4-10 0,-4 1 53,-9-6 1,0-1 30,0 1 1,0 6-1,-2-1 2,-5-1 0,-4 0 1,-6 0-1,2 4 158,1 2 1,1 0-1,-6 5-63,-1-2 0,1-1 1,-1 7-1,3-2 53,4-5 0,-5 5 0,5-4 10,-4 3 1,-3 6 0,0 1 32,1 2 0,6 8 1,0-6-9,-3 3 0,-1 2 1,0 7-1,1-3 15,3-4 1,2 5 0,-4-5 0,4 4-56,3 3 1,-1-1-1,4 1 1,-1 0-17,2-1 1,-5 3 0,2 2 0,3 2-42,2-2 1,2-2-1,0 0 1,0 1-71,0 4 1,0-1-1,0-7 1,2 1-1,5 0 1,-3-1-1,7 1 1,0-3-50,0-4 1,2 5 0,6-7 0,1 2-110,-1 0 0,1-9 0,0 5 1,1-3 101,6 1 1,-4-1 0,8-6 0,-1 0-121,1 0 0,-5-2 1,5-2-1,-1-3 45,1 3 1,-5-7 0,4-2 0,-2-2 136,-4 2 1,-2-5-1,0 3 1,2-7 63,2-4 0,-2-2 0,-9 4 0,-2-2 40,3 2 0,-1-5 0,0 3 1,-2 2-58,2 3 0,3-6 0,-1 1 0,-2 5-65,-2 5 0,1-1 1,5 6-1,1 0-106,-1 5 0,1-3 0,0 2 56,-1 3 1,1 2 0,-1 2 52,1 0 0,0 0 1,-1 0 62,1 0 0,-1 8 0,-1 6 121,-5 3 1,-4 3-1,-7-1-91,4 1 1,-4-1 0,5 1 0,-5 0 8,-2-1 1,0 1 0,0-1-7,0 1 0,0 0-93,0-1 1,0 1-421,0-1-18,0-8-402,0-2 104,0-9 566,0-9 1,2 5 0,3-9-12,1-2 0,1-12 76,-7-5 1,6-3 0,1 2 0,-3 7 12,-2 4 0,-2-4 1,0 0-1,3 2-45,3 2 1,-4-4 0,5 0 0,-5 2 12,-2 2 1,0 3 0,2-1 0,2 1 107,3-1 1,0 0 0,-7 1-1,0-1 42,0 1 1,6-1 0,1 0 37,-3 1 1,-2-1 74,-2 1 1,0 6 508,0-1 1,0 8 421,0-7-393,0 9-63,0-5-499,0 9 1,-6 2-200,-1 5 1,3-5-13,10 4 1,-1 3 0,8-3 35,2-1 0,-4-3 0,4-2 1,5 0-154,4 0 0,4 0 0,-2 0 0,5 0-80,-1 0 0,7 0 0,-4 0 0,2 0-181,-3 0 0,3 0 0,-7 0 0,1 2-91,-1 5 0,-2-5 0,-6 4 0,-3-1 550,-4 1 0,5-4 0,-7 7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3:16.41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73275E6"/>
      <inkml:brushProperty name="anchorY" value="-1.74198E6"/>
      <inkml:brushProperty name="scaleFactor" value="0.5"/>
    </inkml:brush>
  </inkml:definitions>
  <inkml:trace contextRef="#ctx0" brushRef="#br0">255 1 8239,'-13'6'0,"2"3"0,0 2 337,0 4 1,7 3-1,-5 1 1,3 1 393,-1-1 1,-6 1 0,4 2-1,-2 2-231,-4 2 1,4 0 0,-2-4-1,0 2-233,2 2 1,-4 0 0,6-6 0,1-1-214,-1 1 1,2-7-1,5 0 1,-2 2-2689,-3 3 0,1 1 2634,6 1 0,-9-9 0,-2-3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3:27.33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76464E6"/>
      <inkml:brushProperty name="anchorY" value="-1.75647E6"/>
      <inkml:brushProperty name="scaleFactor" value="0.5"/>
    </inkml:brush>
  </inkml:definitions>
  <inkml:trace contextRef="#ctx0" brushRef="#br0">4469 1823 7856,'0'-26'9,"0"0"17,0 2 0,0 2 0,-2 5 0,-2-1 0,-3 1 0,3-5 0,2 0 0,2 1 0,0 1 0,0 0 0,0 1 0,0-1-258,0 1 0,0-1 1,0 0 385,0 1-131,0-1 0,0-2 1,0-2-1,0-2 1,0 2 85,0 3 0,0 1 1,-2 0-1,-3 1 24,-1-1 1,-9 1 0,1-1-1,-5 0-6,-7 1 1,4 1-1,-6 3 1,-1 2-21,-3-2 1,-3 4-1,-2 0 1,0 0-39,-5 0 1,-1 7 0,4-5 0,-3 3-26,-3-1 0,1-6 0,-8 6 0,0 1-25,1-3 1,-5 7-1,4-4 1,-5 3 24,-2 3 0,-6-6 0,-1-1 1,3 3 33,2 2 1,-6 2 0,-5 2 0,-4 2 2,-3 3 0,-1 6 0,-3-4 1,-2 1 49,2 6 1,3-5-1,-1 2 1,-2 2-44,-1 2 1,-1 9 0,6 1 0,1-3-14,-1-3 0,1 5 0,0 3 0,-1-1-7,1 0 0,-1 7 0,3-2 0,2 2 14,2-3 1,9 5 0,-2-4 0,4 4 0,2 2 0,0 7 0,3 2 1,1 0-19,3 0 0,6 4 0,-4-4 0,0 2-32,0 4 0,6 3 0,-1 2 0,3 0 16,3-1 0,0 3 0,0 3 0,0 3 38,-1 3 0,8-5 0,1 7 0,3 0-15,4-2 1,2 4-1,5-7 1,1 1-63,3-1 0,9 5 0,-2-5 0,3 1-52,3-1 1,7-1 0,2-7-1,1-1-39,6 1 1,8 0 0,2 0 0,0-3 17,2-3 0,1-1 0,5-9 0,-1-3-104,2-3 1,2 4-1,4-10 1,1-1 127,-3-4 1,11 2 0,-11-1 0,3-3 16,-1-3 1,-4-3 0,0-3 0,-2-2-28,0 2 0,4-6 1,-11 0-1,0-3-6,1 1 1,-3-1 0,-7-3-1,1 1 38,0 2 0,-7 1 1,0-7 86,2 0 62,-6 0 1,-1-2-124,-8-5 1,0 3-1,-2-7-15,-4 2 1,-3-6 0,-6 4 0,2 0 39,-3 5 0,-1-3 0,-3 2 0,1 3 40,-1 2 0,-6-5 0,0 1 0,2 2-30,2 1 0,1 3 0,-3 0 0,-3 0-22,3 0 1,3 0-1,-1 3 1,-2 1 20,-2 2 1,0 7 0,6-4-1,1 0-12,-1 0 1,0 6 0,1-4-1,-1 2 14,1 0 0,-8 2 0,-1 9 0,0 4 69,-1 3 0,-3-5 1,3 7-1,-1 1-32,-5 4 0,5 1 1,-1 0-1,1 0 4,-1 0 1,7 1-1,-2-1 1,4 0-18,3 0 1,1 0 0,3 3 0,4 1 11,2 3 1,-4 0 0,5-5 0,-1 3-5,0 1 0,-4 8 1,7-5-1,-1-1-56,-2 1 1,5 7 0,-7-3 0,2 2 24,5-1 0,2 3 0,2-1 0,0 6 31,0 4 1,0 0 0,0-6 0,2 0-50,5 0 1,4 4 0,8-2 0,1-4-87,-1-1 1,10-1 0,3-1 0,3-4 51,-2-2 0,10 4 1,-1-4-1,3 0-10,3 0 0,7-2 0,-3-5 1,5 3-19,2 1 1,1 1 0,4-7-1,1-2 10,-2-4 1,5 2 0,-1-9 0,3 0-68,4 2 0,2-8 0,5 2 1,1-7 48,3 0 1,0 1 0,-6-1 0,-1-4-3,0-3 0,5 5 0,-2-6 0,-5-3-11,0-1 1,-2-3 0,2 0 0,-2 0-12,1 0 1,5-7 0,-8-2 0,2-2 6,-2-4 0,2-2 0,-7-5 0,1-2 19,-1-2 1,-3-7 0,-8 5-1,-1-3 12,-1-3 1,5-3 0,-13-3 0,-3 1 51,-1 0 1,-3 2-1,0 2 1,0 2 6,0-1 0,-2-3 0,-2-3 0,-4 1-6,-3 0 0,-2 9 1,-6 1-1,-1 3 83,1 0 1,-7 6 0,-2 7 179,-2-2 97,-3 6-302,-6 1 1,0 10-1,0 4-15,0 7 1,0 11-1,0 5 1,0-1-29,0 0 0,0 7 0,0-2 0,0 4-41,0 2 0,7 0 1,1 0-1,1 1 22,0-1 1,6 0 0,-4 2 0,2 3 71,0 2 0,7-1 0,8-5 0,0-1-50,1 0 0,5 5 0,1-1 0,7-2 9,3 3 1,8 0-1,-5-5 1,-1 0-31,1 0 1,7-2 0,-1-2-1,7-2-33,5 1 0,5-3 0,-3-1 0,2 1-5,4-1 1,2-6 0,2 3 0,1-6 9,-1-1 1,7 4 0,2 0 0,2-5-35,5-1 1,0 4 0,1-11 0,-1 2-6,0 0 0,-44-8 1,0 1-1,41 7 1,3-5 32,-3 1 0,-41-8 1,1 0-1,42 6 0,1-5-32,2-2 1,-3 0-1,3 0 1,-2 0 0,-1 0 1,1-2-1,-11-5 1,2-6-37,-2-4 0,1-1 0,-1 1 1,-4-1 49,-3-3 1,2-5 0,-10 2 0,-1-5 31,1-1 0,-3-1 1,-6-4-1,-3 5-2,-3 2 0,-5-12 0,-9 6 0,0-1 33,0-2 0,0 0 0,1-2 0,-3-1-68,-5 1 1,3 0 0,-7 0 0,1 0 21,-1-1 1,-4 3 0,-9 5 0,-2 6 62,3 4 1,-8 2-1,-1 1 1,-3 1-16,3 5 1,-5-4 271,4 4-47,-3 4-185,-3 0 0,0 11 1,0 5 75,0 6 1,6 7 0,1 3-1,-1 6 5,3 1 1,-5-6-1,9 5 1,0-1-156,-2 5 1,13-3-1,-2 3 1,4-1 19,2-1 1,5 4 0,-2-7 0,3 2-6,8 5 0,8 0 1,-2 0-1,2-5-7,4-1 1,3 3-1,4-5 1,4-3-51,7-3 1,-2 5-1,2 1 1,2-3-2,2-3 1,2-1 0,1 0-1,-1-3 7,1-4 0,-1 4 0,0-6 1,1 2 9,-1 0 1,5-6 0,0 4-1,-3 0 60,3 0 0,0-7 1,-5 3-1,0-3-45,1 2 0,6-3 1,0 3-1,-3-4-56,-1-2 0,-5 0 0,-2 0 0,-4-2 22,-3-4 1,8 1 0,-6-6 0,3 0-10,0 1 1,-9-3-1,5-7 1,-5 0 40,-4 1 1,8-3 0,-13-2 0,1-4 6,2-3 0,-3 5 0,0-7 0,-3 1-15,-4 1 0,6-12 1,-8 3-1,1-1-18,2 0 1,-7-5 0,5-2-1,-4 0 36,-3 0 1,-2-4 0,-2 4 0,-5 0 109,-2 0 0,-4 5 1,-8 8-1,-6 4-82,-1 3 1,-2-5-1,-7 7 1,0 2 286,0 3 0,0 1-47,0 0-488,0 1 104,0 8 1,0 4 146,0 14 1,0-3 0,0 9-1,0 3 72,0 1 0,0 5 0,0 2 0,2 2-81,4-2 0,3 4 0,9 0 0,-3 1-24,0-1 1,13 5 0,-6-7-1,6 0 37,7 2 0,0-6 0,2 4 1,0-4-125,5-2 1,8-1 0,-2 1 0,2-1-35,4 1 0,3-7 1,4-2-1,2-2 25,2-5 0,7 0 0,-5 1 0,1 1 58,0-1 0,3-3 1,-5-2-1,-3 0 44,-2 0 1,-2-2 0,-1-3 0,1-4-69,0-1 1,-7 3-1,1-6 1,1-2-30,3-3 1,-1-1-1,1-1 1,-3-2-1,1-4 0,6 2 0,-9-8 0,2-1 72,-1 2 0,3-3 0,-6 5 0,0-1 85,-4-5 1,-4 4 0,-3-1-1,0-1-16,0 3 1,-2-5 0,-2 7-1,-5-1-60,-1 1 1,3-7 0,-3 2 0,-1-1-1,0 1 1,5-4-1,-5 4 1,1-4 6,-1-2 1,-2 0 0,-6 0 0,2-1 86,4 1 1,-11 0 0,4 0 0,-1 0-19,-1-1 1,1 1 0,-3-2 0,-2-3 89,2-1 0,1-1 0,-1 7 0,-2-1-92,2 1 1,3-6-1,1-1 1,1 2-63,-1 3 1,-1 2-1,-3-3 1,-2-1 8,2-3 0,3 0 0,1 7 1,1-2-126,-1-5 1,1 2 0,0-6-1,-1 2 91,1 5 1,-3-5-1,-1 0 1,-3-2 29,2-4 1,2 6 0,3-2 0,-1-1 3,1-1 0,0-2 0,-1 8 1,-1-4 21,-5 0 0,4-5 0,-4 10 1,2-1-1,-1-2 1,3 4 0,-6-8 0,2 0-30,0 2 1,-9-5 0,3 8 0,-3-1-37,3 0 0,-5-7 0,4 3 1,-3-2 24,-3 1 1,0-3 0,0 3 0,0-1-64,0 2 1,0-5 0,0 5 0,0-3 82,0 3 1,0-5 0,0 5 0,0-2 47,0 2 1,-7-9 0,1 6 0,-1 1-4,-2-3 1,1 0 0,-8-1 0,3 1-15,-2 5 0,0-9 0,0 6 0,2 1-29,-3-3 0,-1 3 0,-5-1 0,0 5-41,3 2 0,-12-10 0,9 3 0,-4 1-6,-2-3 1,-7 3 0,3-1-1,-6 5 21,-1 2 1,0-6 0,-2 2 0,-3-3 3,-2 3 1,1-3 0,3 7 0,-1 1 22,-3-1 0,-6-5 0,4 5 1,-2 1 16,-5-1 0,-1-5 0,-3 8 0,0 1 31,0 3 0,-2-5 0,-2 0 0,-2 3-28,2 1 1,-5-1 0,1-1 0,-3 3-27,-4-3 1,-2 3 0,-3 6 0,1 2-3,0-1 0,-1-1 0,-1 0 0,-3 4 3,-2 3 1,0-5 0,4 5-1,-1 0 11,-3 0 1,-2 1 0,4 8 0,0-1 59,7 1 1,-9-1-1,9 0 1,0 1-6,2-1 0,4 7 1,-4 2-1,2 3-4,-2 3 1,4-4 0,1 3 0,1 2-25,5 1 0,2 3 0,2 0 0,0 0 8,1 0 0,-1 9 0,2 2 1,3 2 15,1 0 0,8 2 0,-5 9 0,2 2-28,4-2 1,3 5 0,2-1 0,2 0-2,4 1 1,-2 5 0,9 1 0,0 7 10,-3 3 0,8 3 0,-5-4 0,4 2-15,2-3 1,3 7-1,2 0 1,4 3-6,2-1 0,2-2 1,7 4-1,0-4-33,0-2 0,0 5 0,3-8 0,3 1-127,7 2 0,5-7 0,1 5 0,1-4 12,-1-3 1,8 0 0,1 0 0,0 0-30,0 1 0,1-8 1,-5-1-1,2-3 26,-2-4 0,4-2 1,-2-3-1,-2 1 56,-2-1 0,-2-1 1,-1-3-52,1-2 0,-3-6 0,-2 4-149,-2-3 124,-8-1 0,4-9-8,-9-5 0,0-4 0,-3-8 0,-3-1 0,-7 0 1,-5 1 0,-1-3 0,-1-2 114,1-2 1,-3-7 0,-2 5 0,-4 0-27,-3-1 1,1-3-1,-5 3 1,2-1 211,-2-5 1,-2 5 0,-2-3 0,0 0-45,0 3 1,-7-5 0,0 7-1,3-1-146,1 1 0,-4 0 0,-1 4 1,-1-5 11,0-1 1,-5 6-1,6-4 1,-4 2-6,-3-1 0,0 1 0,-3 5 0,3-3 19,-1-3 0,-12 1 0,6 9 0,-5 2 46,-1 2 1,-5 0 0,4-5 0,-1 3 23,-5 2 1,-3 8 0,1-1 0,2 2 44,2-3 0,0 5 1,-6-5-1,2 5 3,4 2 0,-4 0 0,4 0 1,-2 0-17,2 0 1,-2 2-1,6 3 1,1 3 34,-1 3 0,-3 0 1,3 4-1,3-2-41,4 3 0,-7 1 0,12 5 0,-1 2-100,0 2 1,-1 2-1,10-4 1,0 5-9,0 1 1,-4 1 0,6 3 0,2-1 50,3 2 1,2 2-1,0 4 1,-1 1 13,1-3 0,2 11 1,2-9-1,5 5 38,2 2 0,-3 4 0,9-4 0,7 0-106,4 0 1,-2-2-1,7-5 1,1 0-120,3-1 0,11 3 0,4-12 0,2 1-63,-2 1 1,11-2 0,-4 1 0,1-6 30,1-4 0,-2-5 0,2-1 0,2-5 13,2-3 1,0 5 0,-7-6 0,1-3 80,0-2 1,6-2 0,0-2 0,-2-4 27,-2-7 0,-3 2 1,1-4-1,-3-5 13,-4-4 1,3-4-1,-8 4 1,1-5 67,0-1 0,-3-1 1,-6-6-1,0 3 27,0-1 0,-2-11 0,-5 9 0,-3-2-41,-1-5 1,-7 1-1,3 4 1,-7-1-7,-4 1 0,-2 0 1,4 0-1,-4 0 1,-3-1 0,-2 1 1,-6 2-1,2 2 12,5 3 0,-12 1 0,5-4 1,-3 5-6,1 1 0,-5 1 0,1 4 0,-1-2 4,-2 2 1,4 2 0,-8 3 0,0-1-4,2 1 1,-5-1 0,7 3 0,-2 1 42,-4 3 1,6 7-1,0-5 1,2 2 75,1 5 0,-8 2 0,8 2 0,1 0-64,3 0 1,-3 0 0,1 0 0,3 2 12,3 4 1,-4-1-1,8 8 1,-4 2-129,-2 2 0,6 3 0,1 0 1,-1-1 1,3 1 0,-5-1 0,6 1 0,1 0 62,0-1 1,-5 7-1,5 0 1,0-2 54,-1-2 0,3 4 0,7 0 1,-1 1 85,0 1 0,1-4 1,-1 6-1,1 1-181,-1-1 1,3-6-1,1 5 1,3-3-86,-2 0 1,4 0-1,-2-4 1,0 2 71,2 2 0,-4 0 0,6-6 1,0-1 28,1 1 0,-5-1 0,4 1 1,0 0-26,0-1 0,-4-6 0,7 0 0,-1 0 12,-1-2 0,5 0 0,-5-7 23,-1 3 0,5-1 0,-9-6 26,-3 0 1,5 0-1,-2 0 9,-2 0 0,4 0 0,0-2-79,3-4 0,-5 1 0,4-5 5,-2 1 1,-2-6 81,-7 2 1,1-3 0,-1 1-78,1 2 0,5 9 0,4-5 4,1 0 0,-6 0 1,4-6-167,0 2 0,0 9 0,7-5 0,-5 3 96,-2-1 0,5-8 121,-8 2 0,4 2 0,-6 0 0,5 0 32,3 0 1,-5 5 0,4-7-105,-2-3 0,5 5 1,-8-2-8,-1-2 0,-2-2 0,-1-3 43,5 1 1,-4 5 0,4 1 15,-5-2 1,-1 0 0,-1 0-1,1 2 4,-1-3 0,0 5 0,1 1 0,-1-1 58,1 0 1,-1 6-1,0-3 1,1 1 2,-1 1 1,-6-1 0,0 7 0,2 0-41,2 0 1,0 0-1,-2 0 1,-2 0-9,2 0 0,3 0 0,-1 0 0,-2 2-33,-2 5 1,0-3 0,4 9-1,-2 3-5,-2 1 0,-3-4 1,5 0-1,-2 2 76,2 3 0,-4 1 0,2 1 1,0 0-12,-2-1 0,6 3 0,-7 2 1,3 2-13,0-2 0,0 0 0,6 0 0,1 4-8,-1 3 1,-4-5 0,3 4-1,3 1 1,1-1 1,-1 3 0,1 4 0,4-2-175,6-3 0,5-1 1,2 4-1,2-5-228,5-1 1,12 3 0,18-6 0,11-2-624,11-2 0,28-9 993,5 0 0,-35-10 0,3-1 0,0 2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0:20.973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282134"/>
      <inkml:brushProperty name="anchorY" value="-825186.875"/>
      <inkml:brushProperty name="scaleFactor" value="0.5"/>
    </inkml:brush>
  </inkml:definitions>
  <inkml:trace contextRef="#ctx0" brushRef="#br0">0 595 18187,'0'13'-1872,"0"-6"0,3-12 4200,4-2 1,-2-3-1134,10 3 1,-8 2-804,8-10 1,-8 8 0,8-8 0,2-2-95,3-3 0,-6 5 0,1 1 1,2-1-59,3 3 1,-6-8 0,1 6 0,2-6-66,3-2 1,2 0 0,0 0 0,0-3 220,0-4 0,7 4 1,1-4-1,-3 4-9,-3 3 0,-4 0 0,-3 0 0,-2 0-398,2 0 1,-7 8 0,-1 1-1,-1 1-121,-1 0 0,1 4 0,-6-4-969,5 2 807,-4 3-1013,7 7 396,-10 0 0,-3 10 0,-2 5 748,-2 4 0,-3-4 1,5 0-1,-2 2-22,2 2 1,-5 3 0,0 0-1,1 0 95,-1 0 1,-5 3 0,5 2-1,0 5-63,1 2 0,-6 0 1,5 6-1,0-4 165,1 4 0,-1-6 0,5 0 1,-2 0-514,2 1 1,2-1-1,3 5 1,0-4 290,0-4 0,-7 1 0,-1-5 1,4 3 438,1-3 0,3-3 1,-2-2-1,-3 0-456,-3 0 1,-1 0 0,4 0 79,-3 0 1,-1-7 0,1 0 293,-6 2 0,-6-7 0,-2-1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0:06:46.445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350012.90625"/>
      <inkml:brushProperty name="anchorY" value="-303776.96875"/>
      <inkml:brushProperty name="scaleFactor" value="0.5"/>
    </inkml:brush>
  </inkml:definitions>
  <inkml:trace contextRef="#ctx0" brushRef="#br0">2029 148 8087,'0'-22'0,"0"-1"0,0 1 0,0 0 41,0 0 0,7 0 0,-2 8 0,-7 14 1941,-11 22 1,-9 24-1511,-7 13 0,-8 12 0,-14 5 0,-8 0-332,-5 0 1,27-39-1,-2-1 1,-1-2 0,-1-1-1,-1-1 1,-1-1-179,-1-1 1,-1-1 0,-3 2-1,-2-1 1,0-3 0,-2-2-1,-2 0 1,0-1 51,-1-1 0,-1 0 1,-1-1-1,-1-2 1,1-1-1,-1-1 1,3-4-1,0-1-79,1-4 1,0-1-1,2-2 1,1-2 0,-34-4-1,4 0-204,7 0 1,15-3 0,10-4 0,10-8-48,10-5 1,7-2 0,7 0 0,8 0 129,4 0 1,13 0 0,7 3 0,8 4 33,4 8 0,3 4 1,-3 6-1,6 4 277,-1 8 0,8 12 1,-6 4-1,4 4 2,-4 4 1,6-5 0,-5 3 0,4 0 13,3-3 0,1 5 0,-1-7 0,0 0-47,0 0 0,0-3 0,2-7 0,3 3 61,3 4 1,7-4 0,-5 4 0,-1-7-64,1-7 1,15 4 0,-3-4 0,3 2-43,-1-2 0,-2-3 0,1-7 1,-4 2-72,-4-2 1,-5-2-1,-10-3 1,0 0-33,0 0 1,-9 0 0,-6 0 44,-5 0 78,-11 0 0,-6 0 0,-12-3 1,-5-2-44,-2-2 0,-3-3 1,-7 5-1,0-4-92,0-4 0,0 6 0,0-8 0,0-2-82,0-3 1,7 6-1,3-1 1,2-2-232,5-3 0,3 6-140,2-1 430,0 10 1,0-2 0,0 14 102,0 8 1,2 4 0,3 3-1,3 0 0,-3 0 1,0-7 0,-1 0-42,4 2 0,2 3 0,-3 2-9,8 0 0,-3-8-91,3 1 1,-8-10-2,8 2 0,-1-4 63,8-3 0,0-3 0,0-4-7,0-8 0,-7-4 1,-3-3 171,-2 0 1,-2 0 250,-8 0 1,-3 2-209,-4 5 0,-5 5 0,-11 13 0,4 4 17,4 8 0,-2-3 1,7 3-540,-2 2 0,7 3 0,-2 2-1166,4 0 0,13-3 1544,5-4 0,14 5 0,5-8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25.114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47276.6875"/>
      <inkml:brushProperty name="anchorY" value="-1.64369E6"/>
      <inkml:brushProperty name="scaleFactor" value="0.5"/>
    </inkml:brush>
  </inkml:definitions>
  <inkml:trace contextRef="#ctx0" brushRef="#br0">375 133 9733,'-14'0'-1115,"-1"0"1329,-2 0 1,0-3-239,2-4 1,5 2 245,10-10 1,0 8 27,0-8 0,3 3 0,2-5-22,2 2 1,8 8-1,-6-6 36,4 4 0,-6 1-168,8 8 1,-8 0-160,8 0 0,-10 3 0,2 4 153,-5 8 0,-2 7 0,0 5 26,0 2 1,0 1 0,0-8 0,0 2-37,0 6 1,-7-6-1,-3 8 1,0-3-52,1 1 1,-8 2 0,2-5 0,-5 4-37,-2 4 1,0-1 0,0 3 0,0-5 7,0-1 1,-7-6 0,-1 4 0,3-4 55,3-3 1,2-7-1,0-3 80,0-2-258,9-3 0,4-17 0,9-5 0,2-4 136,5-3 1,6-8 0,9 1-22,0 2 1,-8 5 0,-1 5 138,-4 2 1,-1 13-16,-8 2 0,0 10 0,0 12 0,0 0-23,0 0 0,-8 2 0,1 3 0,2 2 12,3-2 1,2-9-1,2-4-224,6 3 1,4 1 0,10-4 85,0-6 1,0-6 0,0-2 0,0 0 0,3 0-256,4 0 1,-2 0-1,7 0 1,0-2-437,1-6 1,-6 3 644,8-9 1,9-1 0,11-7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26.507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51827.5"/>
      <inkml:brushProperty name="anchorY" value="-1.66579E6"/>
      <inkml:brushProperty name="scaleFactor" value="0.5"/>
    </inkml:brush>
  </inkml:definitions>
  <inkml:trace contextRef="#ctx0" brushRef="#br0">441 177 11609,'22'-12'-136,"-7"2"0,-3 7 0,0-2 0,1-4 0,4-4 0,-5 6 0,3-5 0,-1 0 1,1 2-1,-3-2 710,-2-1 257,-3 8-480,-7-14 0,-2 9-223,-5-5 0,2 6 0,-10 9-54,-2 0 0,-3 0 1,-2 0-1,0 0-51,0 0 0,0 0 0,0 2 1,0 3-87,0 2 1,-7 10 0,-1-2-1,1 2 70,-3-2 1,7 5 0,-4-6 0,5 6-138,2 2 0,-1 0 1,1 0-1,0 0 37,0 0 0,0 0 0,3 0 4,4 0 0,5 0 0,10 0 0,0 0-34,0 0 1,0 0-1,3 0-32,4 1 1,5-1 0,8 0 0,-3-3-24,-2-4 0,-3 5 1,5-8-1,-2 2-22,2 1 0,-5-10 0,3 2 14,2-4 0,3-3-2,2 0 0,0 0-36,0 0 745,-10 0-492,-2 0 18,-30 0 0,6 0 1,-16 0 7,6 0 1,2 7-1,0 3 1,-1 2 132,1 5 1,3-4 0,2 1-40,2 4 0,3-6 0,-5 2 0,4 4 1,4 1-40,4 3 1,-5 0-1,2 0 1,4 0-198,1 0 1,3 1 0,3-1 0,4-3-5,8-4 0,4 12 36,3-5 0,0 2 0,0-7 0,0-4 0,0-3 24,1-6 0,6 1 1,0 0-1,-2 3-55,-2-4 0,-3-1 0,0-6 1,0-1-69,0-4 1,2-2-1,3 6 1,3-6-285,-3-3 1,-3 1-1,-2-5-977,0 2 1399,0 10 1,0-14 0,0 7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26.756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59399"/>
      <inkml:brushProperty name="anchorY" value="-1.68777E6"/>
      <inkml:brushProperty name="scaleFactor" value="0.5"/>
    </inkml:brush>
  </inkml:definitions>
  <inkml:trace contextRef="#ctx0" brushRef="#br0">44 13 8985,'0'-12'-156,"0"21"0,-2 6 1,-3 15 296,-3-6 1,1-2-1,5 0 1,-3 0-116,-3 0 1,1 3 0,7 2 0,0 2-143,0-2 0,0-2 1,0-3 57,0 0 1,0 0 0,0 0-173,0 0 0,3-10 213,4-5 1,5 6 0,10-1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26.942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67279.1875"/>
      <inkml:brushProperty name="anchorY" value="-1.70985E6"/>
      <inkml:brushProperty name="scaleFactor" value="0.5"/>
    </inkml:brush>
  </inkml:definitions>
  <inkml:trace contextRef="#ctx0" brushRef="#br0">66 42 8615,'-22'-9'-9,"3"4"-594,4-10 553,5 10 0,13-2-194,4 14 1,3-2 0,7 7 242,-2-2 1,-1 7-1,9-5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28.689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75313.6875"/>
      <inkml:brushProperty name="anchorY" value="-1.73127E6"/>
      <inkml:brushProperty name="scaleFactor" value="0.5"/>
    </inkml:brush>
  </inkml:definitions>
  <inkml:trace contextRef="#ctx0" brushRef="#br0">508 728 8632,'22'-10'0,"0"-5"-90,0-4 0,-8-3 0,-1 0-41,-4 0 1,-1 0-22,-8 0 1,-3 2 0,-4 5 331,-8 8 1,-7 5-1,-5 2 1,-2 0-35,2 0 0,2 0 0,3 2 0,0 3-62,0 2 0,-2 10 1,-3-2-1,-3 5-16,4 2 1,1 7 0,3 3 0,0 0-33,0 0 0,10 0 0,2-6 0,3 4-159,-1-3 1,1 5 0,7-3-1,0-2-74,0-2 0,7-11 0,3 1 0,2 0 84,5-3 0,3 5 0,2-10 0,0-2 115,0-2 0,10-3 0,2-3 1,1-2-29,-6-2 1,3-10 0,0 2 0,-1-2-26,1 2 0,-2-4 1,-8 6-1,0-1 186,0-1 1,-7 10 0,-3-5 592,-2 1-651,-3 6 1,-9-4-1,-3 14-34,-3 8 1,-6 4 0,6 6 0,1 2-69,-3 2 0,8 3 0,-6-3 0,6 6 5,2-1 0,0 5 0,0-4 1,0 1 17,0 4 0,-8 6 1,1-9-1,0 2-40,-3-2 0,0 4 0,-7-4 0,2 2-36,-2-2 0,-5-5 1,-5-8-1,-2 1 4,2-3 1,-7 5-1,-1-12 1,1 2 26,5-3 1,-6-1-1,1-8 1,0 2 52,4-2 1,-2-5 0,3-7 0,5-8 39,6-5 1,1-4 0,7-6 0,1-4-30,-1 0 1,2-5 0,11 7-1,4-3 2,8-4 0,5 0 1,2 2-1,2 8-19,6 4 1,-4 1 0,9-3 0,-1 0 131,0 7 0,-4-2 1,4 8-1,0-4-96,1 4 1,-6-3 0,5 9 0,-2 1-97,-5-3 1,5 8-1,0-8 1,0 3 71,0-1 1,4-2-1,-4 5 1,0-4 28,0-4 1,0 1 0,-5-5 0,2 2 71,-2-2 1,0-2 0,0-1 0,2 0-72,-2-2 0,-2 5 0,-1-12 0,3 4-44,3 3 1,-1-7 0,-7-1 0,-2 1-28,-6-3 0,3 8 0,-9-6 0,-3 6 54,-3 2 1,-2 0 0,0 0 50,0 0 0,-2 9 0,-6 4-76,-6-1 1,-6 7-1,-2-2 1,0 8-24,0 4 0,2 10 0,3-4 1,2 1 1,-2 1 1,5 0 0,0 7 0,2 0-6,5 0 1,3 0-1,2 2 1,0 3-35,0 3 1,0-1 0,0-7 0,0 0-45,0 0 0,2 8 0,3-1 1,5-2 28,2-2 0,-5-6 1,8-2-1,2-4 49,3-4 1,-5 6 0,-1-8 0,3-2-19,3-2 0,2-3 0,3 0 0,1 0 26,4 0 1,-1-8-1,-4-1-21,4-4 1,-2-1 0,7-8-1,1 0 1,-3 0 18,-1-1 0,-1 1 0,-8 0 0,0-2 4,0-6 0,0 4 0,0-11 1,-2 0 29,-6 3 1,4-8-1,-9 3 1,1-8 20,0-4 0,5-10 0,-6 4 0,1 1-25,0 4 0,0 1 0,-5 4 0,2 6 115,-2-1 0,-3 10 0,-2 3-22,0 4 0,-2 13 1,-5 5-55,-8 4 0,3 3 0,-1 3 0,1 4-38,0 8 0,0 12 0,-3 2 0,5 1-28,0 2 1,8-6 0,-5 9 0,4-1-12,3 0 1,0 1 0,0 4 0,0-2 16,0 2 1,0-5 0,0 3 0,0 0 6,0-3 1,0 8 0,3-8 0,1 3 3,4-1 1,2-6 0,-5 4 0,4-2 0,4-5 0,-6-3 0,8-2 0,2-2 5,2-5 0,3 2 1,0-7-1,3-1 6,4 1 1,-4-2-1,4-8 1,-2 0-35,3 0 0,-6-8 0,5-2 1,-4-2-9,-3-5 1,7-3 0,1-2-1,-3 0 36,-3 0 1,-2-7 0,0-3 0,0 0 14,0 0 1,-7-7-1,-3 2 1,-2-7-6,-5-7 0,5 2 1,-3-8-1,-2 1-77,-2 0 0,-3-1 0,0-1 0,0 6 73,0 6 0,0 11 0,0 6 0,0 4 167,0 3 1,-10 10 0,-5 5-142,-4 4 0,-4 6 1,1 4-1,3 8-9,4 4 1,-9 11 0,6 2-1,4 2-2,2 5 1,2 0 0,5 3 0,-3-3-77,4 0 0,1 13 1,3-10-1,0-1 46,0 1 1,7 4 0,3-11 0,0 1 0,0 1 1,7-10 0,-2 3 0,4-6-37,3-2 1,0 0 0,0 0-1,1-2-18,-1-6 1,7-4 0,0-10-1,-2 0 37,-2 0 0,4 0 1,1 0-1,-3 0 20,-3 0 0,-2-10 0,0-2 0,0-2-22,0-1 0,0 0 0,-2-7 0,-5 0-33,-8 0 1,-5 0-1,-2 0 28,0 0 1,-9 0 0,-6 2 0,-5 5 35,-2 8 1,0-3-1,0 3-10,0 2 0,0 3 54,0 2 0,10 2-40,4 5 1,8-2-1,8 8 1,6-4-13,6-4 0,12-2 0,5-3 0,4 0-224,3 0 0,10 0 0,5-3 0,5-2 222,2-2 0,0-10 0,0 5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35.694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86390.9375"/>
      <inkml:brushProperty name="anchorY" value="-1.75279E6"/>
      <inkml:brushProperty name="scaleFactor" value="0.5"/>
    </inkml:brush>
  </inkml:definitions>
  <inkml:trace contextRef="#ctx0" brushRef="#br0">306 265 10347,'-9'13'112,"-4"-4"0,-9-9-760,0 0 581,10-9 0,-5 4 37,10-10 1,-1 8 0,8-8 197,0-2 1,8 5 0,1-1 0,1 1 49,0 0 0,7-3 0,-2-7-36,4 0 0,3 0 0,0 2-45,1 6 1,-1-6 0,0 8-243,0 0 1,-8 2 0,1 10-97,2 0 0,3 0 136,2 0 0,-10 10 1,-2 4-1,-3 6 106,1 2 0,-1 0 1,-7 2-1,0 6-55,0 7 0,0-3 0,-3 3 0,-4-1 74,-8-1 1,3 6 0,-3-4 0,-2 2 8,-2-2 1,-3 5-1,-3-6 1,-2 6-27,-2 2 0,-10-2 0,4-3 0,-1-2 14,-1 2 0,3-7 0,-3-3 0,7-4 67,6-3 1,2-3-1,0-2 352,0-2-506,10-10 0,4-5 0,13-15-6,2-4 1,15-11 0,-2 1 0,2 2-105,5 3 0,0 1 1,-5 1-2,0 0 117,0 10 1,-2 5-1,-6 14 136,-6 8 0,-6 4 0,1 3-101,4 1 1,-4-1 0,6-3 0,1-2-109,5-2 1,-3-8 0,3 6 0,2-4-98,3-4 1,2 5-1,2-3-63,5-2 1,-4-2-1,4-1-294,-4 6 0,-1-6 0,3 5 467,3-4 0,-1-3 0,-7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36.204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90170.0625"/>
      <inkml:brushProperty name="anchorY" value="-1.77621E6"/>
      <inkml:brushProperty name="scaleFactor" value="0.5"/>
    </inkml:brush>
  </inkml:definitions>
  <inkml:trace contextRef="#ctx0" brushRef="#br0">198 18 14228,'-22'0'-75,"0"0"0,0 0 0,3 3 591,4 4 0,-2-2 29,10 9 1,-3-6 0,5 7 0,-2 2-312,2 2 1,-5 3-1,2 0 1,4 0-100,1 0 0,-4 8 0,-1-1 0,4-2-148,1-2 1,3 4 0,0 0 0,0 1 22,0 2 1,0-8 0,0 6 0,0-6 217,0-2 1,0 8 0,0-1-123,0-2 0,10-3 0,2-2 0,3-2-298,0-5 1,-1 2 0,8-10-149,0-2 1,0-2 0,0-3 0,0 0 120,0 0 0,1-10 1,-1-5-1,0-4 206,0-4 1,0 1 0,0-2 0,0-3 125,0-2 0,-7-1 0,-3 6 0,-2-3-14,-5-3 1,-3-6 0,-2 1-1,0-1-52,0-4 0,-2-6 1,-3 9-1,-3-2-10,3 2 0,-7 0 0,0 13 0,-3 4-58,0 1 1,8 9 0,-8 3 0,1 2-384,1-3 1,1 6 0,7-3-449,-2 10 0,0 0 824,7 9 0,0 1 0,0 7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36.686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94632.6875"/>
      <inkml:brushProperty name="anchorY" value="-1.79887E6"/>
      <inkml:brushProperty name="scaleFactor" value="0.5"/>
    </inkml:brush>
  </inkml:definitions>
  <inkml:trace contextRef="#ctx0" brushRef="#br0">199 1 17128,'-10'15'928,"-4"-3"1,-6-2-1,0-3 1,3 0-1016,3 1 337,-1 9 0,-5-5 1,3 10-1,5 0-16,2 0 0,3 0 1,7 3-1,0 2-185,0 2 1,-8 8 0,1-5 0,2 2-79,3 5 1,2 0 0,0 1 0,0-4-6,0 3 0,0-4 0,0-1 1,2-2 71,5-5 0,-2-3 0,8-2 0,-1 0-573,0 1 0,3-9 1,7-2 191,0-2 0,0-2 0,0-11 0,0-4 175,0-8 0,3-4 0,1-4 1,4 1 10,-3 0 1,-3-7 0,-2 0 0,0 2 152,0 2 1,1-4 0,-4-3 0,-2 0 36,-2 0 1,-10-7 0,2 5 0,-4-3-39,-3 0 0,0 0 0,0-7 0,0 0 46,0 0 1,-8 10 0,1 4 0,0 6-33,-3 2 0,5 7-410,-10 1 1,3 11 249,-3 3 1,-4 0-1,6 10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37.808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99911.125"/>
      <inkml:brushProperty name="anchorY" value="-1.8214E6"/>
      <inkml:brushProperty name="scaleFactor" value="0.5"/>
    </inkml:brush>
  </inkml:definitions>
  <inkml:trace contextRef="#ctx0" brushRef="#br0">464 265 12074,'2'-19'395,"3"1"0,3 4 0,-1-3 1,3-3-1,2-2 0,0 0 1,-2 0 362,0 0-334,-8 9 1,8-6-265,-10 4 1,0 3-1,-2 0-487,-6 2 0,-4 3 0,-10 9 255,0 5 1,7 3 0,1 7 0,-4-2 104,-1 2 0,4 3 0,0 4 0,1 3 132,1 3 0,-4 1 1,8-4-1,-1 3-198,0-3 0,3 7 0,7 0 0,0 3-52,0 0 0,0-3 0,0 5 0,0-2 12,0 2 0,0-4 1,0 1-1,0 1 18,0-3 1,0 8-1,0-8 1,0 3 176,0 0 1,-8-10 0,-2 5 0,1-3-53,-1 0 0,-7 8 1,2-7-1,-5-4-99,-2-1 0,0-3 1,0-2-1,0-3-137,0-3 1,0-9 162,0 3 1,2-8 0,3-8 12,3-6 1,9-6 0,-3-4 0,6-6 89,2-7 0,10-2 1,4-2-1,4 1 36,-4 1 0,13-12 0,-5 9 0,3 0-31,-1 1 1,6-3-1,-1 12 1,-2 0-268,-3 0 0,6 3 0,-1 9 1,-2 3 59,-2 2 1,-3 10 0,0-2 0,-3 2 7,-4-2 1,5 4 0,-6-4-1,6 5-93,2 2 1,-7 7-1,-1 3-39,4 2 0,1 0 0,1 5-231,-5-2 1,2 0 35,-10 7 1,0-7 233,-7-1 407,0-9 0,0 2 1,0-14-75,0-8 1,0-4-1,0-3 1,3 0 35,4 0 1,-2 0 0,7-3 0,1 1-21,-1 2 1,0-5 0,5 12-427,-2-5 1,-8 8 52,8 5 256,0 4 1,7 3 0,0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38.035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706688.875"/>
      <inkml:brushProperty name="anchorY" value="-1.84456E6"/>
      <inkml:brushProperty name="scaleFactor" value="0.5"/>
    </inkml:brush>
  </inkml:definitions>
  <inkml:trace contextRef="#ctx0" brushRef="#br0">88 0 10938,'-22'0'-979,"0"0"1,3 2 1003,4 6-49,5-6 0,13 8-104,4-10 1,5 10-1,10 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0:06:47.502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371188.40625"/>
      <inkml:brushProperty name="anchorY" value="-325569.8125"/>
      <inkml:brushProperty name="scaleFactor" value="0.5"/>
    </inkml:brush>
  </inkml:definitions>
  <inkml:trace contextRef="#ctx0" brushRef="#br0">67 1 8264,'-10'12'69,"5"-2"1,-7-8 0,-1 3 396,1 2 1,7 13-1,-2 0 1,5 9-77,2 5 0,2 3 1,8 7-1,12 0-123,12 0 0,8 0 0,2 0 0,2 1-2,6-1 0,12-3 0,11-1 1,4-6-302,4-2 1,8-3 0,4-7 0,-2 0-114,1 0 0,-38-12 0,0 0 1,42 7-1,-48-10 0,1-2 47,-1 0 0,0 0 1,4-1-1,0-1 0,-3-2 1,-2-2-1,47 1-124,-1 0 0,-6-7 0,-11-3 0,-9 0 97,-6 1 1,-6-6-1,-21 5 1,-6 0 203,-6 1 1,-4-1 282,-5 2 1,-8 6 0,-14-5-186,-8 4 1,-12 13 0,-5 2 0,0 3-44,0 0 0,-4-1 0,4 6 0,0-3-38,0-2 0,3-3 0,4 5 0,-2-2-14,-2 2 1,-3 3-1,5 2 1,-2 0 15,2 0 0,-5 0 0,3 0 0,-1 0 59,-2 0 1,8 0 0,-6 0 0,6-2-62,2-6 0,0 6 0,0-5 0,2 4-128,5 3 0,-2 0 0,10 0-6,2 0 1,0 0 0,0 0 0,-2 1 17,2-1 0,0-8 1,0 1-1,-2 2 52,2 3 0,-5-6 0,0-1 95,-2-4 0,5-1-157,-8-8-242,0 0 0,3-3 0,2-4-12,0-8 0,8-4 0,-8-1 104,0 5 0,6-2 0,-11 7 0,-2 1 73,-3-1 1,-2 3 0,-2 7 0,-3 0 101,-3 0 0,-7 9 0,6 6 0,-1 5 114,0 2 1,-2 0 0,9 0 0,6 0-2,-1 0 0,10-7 0,3-1 0,4 3-175,3 3 1,10-5 0,5-3 0,4 0-77,3 0 0,10-7 0,3 3 0,1-6 21,1-2 0,-3 0 0,6 0 1,-6 0 34,-2 0 0,-5-2 1,-10-3-1,-5-5 6,-2-2 1,5 4 394,-8-6 1,0 6 0,-9-4-115,-6 2 1,6 1 0,-8 4-142,0-3 1,6 1 0,-11 7 51,-2 0 0,4 0 1,-1 0-157,-3 0 1,7 2 0,0 3-828,0 3 1,10 9 0,0-5 875,12 0 0,8 8 0,2-8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39.398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711213.25"/>
      <inkml:brushProperty name="anchorY" value="-1.86556E6"/>
      <inkml:brushProperty name="scaleFactor" value="0.5"/>
    </inkml:brush>
  </inkml:definitions>
  <inkml:trace contextRef="#ctx0" brushRef="#br0">152 155 14044,'-22'0'-726,"0"0"1,3-2-1,1-3 1,4-5 126,-3-2 1,17-1 722,7-1 1,10-3 0,5 9 0,0 1 0,0-1-46,0 1 0,8-8 0,2 8 0,-1 0-91,1-3 0,5 7 1,-5-4-1,0 5-40,0 2 0,4 0 0,-4 0-28,2 0 1,-4 2 0,4 3 0,-2 5-1,-5 2-92,-3 5 1,-1-5 0,-1 3 0,-3 2 96,-4 3 1,-5-3-1,-10 3 1,0 4 208,0 1 1,0-1-1,-3 1 1,-4 2-76,-8 2 0,-4 8 1,-6-5-1,-2-1 23,-2 1 1,-1 5 0,6-8 0,-3 1-9,-3 2 0,-6-5 0,4 7 0,-2 0-14,-6 1 1,6-6-1,-3 5 1,1 1 50,1-1 1,-4-7 0,10 5 0,2-3 55,2 0 0,3 1 0,0-8-74,0 0 0,7-2 1,3-3-61,2-3 0,5-9-118,13 3 0,-3-6 0,9-2 0,4 0 0,1 0 18,3 0 0,8 0 1,-1 0-1,-2 0 35,-3 0 0,-2 0 0,3 0 0,2 0-70,2 0 1,3 0 0,-5 0-1,3-2-56,-4-6 0,6 6 1,-2-6 31,-3 6 0,-3 2 1,-2 0-1,0 0-195,0 0 0,0-7 0,0-1 114,0 3 0,1 3 1,-4 0 249,-4-6 0,4 6 0,-6-8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39.684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720217.875"/>
      <inkml:brushProperty name="anchorY" value="-1.88901E6"/>
      <inkml:brushProperty name="scaleFactor" value="0.5"/>
    </inkml:brush>
  </inkml:definitions>
  <inkml:trace contextRef="#ctx0" brushRef="#br0">12 89 11092,'-9'-12'163,"6"2"0,3 10 0,15 0 0,4 0-348,3 0 0,1 0 0,1 0 1,3 0 93,2 0 0,15-2 0,-4-3 1,-1-3-132,3 4 0,-1-1 0,3 0 0,-2-3 55,-5 3 0,2 3 0,-7 0 163,2-6 0,3 6 0,7-8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40.105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729310.75"/>
      <inkml:brushProperty name="anchorY" value="-1.91204E6"/>
      <inkml:brushProperty name="scaleFactor" value="0.5"/>
    </inkml:brush>
  </inkml:definitions>
  <inkml:trace contextRef="#ctx0" brushRef="#br0">88 1 9901,'-14'0'0,"1"2"-69,4 5 184,-8-4 0,12 16 0,-8-4 0,4 5-23,4 2 0,2 0 0,3 0 0,0 0 18,0 0 0,0 0 0,0 0 0,0 0-172,0 0 1,0 0 0,0 0-1,3 0-51,4 0 0,-2-7 0,7 0 0,0 2 36,1 3 0,1-6 0,8-1-32,0-4 0,-7-1 0,0-8 82,2 0 1,3-8 0,2-1-1,-3-4 9,-4-4 0,5 0 0,-8 0 1,3 2 31,-1-2 1,-6-3-1,4-2 1,-2 0 8,-5 0 1,-1 3 0,1 1 0,3 4 16,-3-3 0,-3-3-262,-2-2-753,0 0 449,0 10 1,2 4 499,6 16 1,-6 4 0,8 10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40.481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738954.8125"/>
      <inkml:brushProperty name="anchorY" value="-1.93507E6"/>
      <inkml:brushProperty name="scaleFactor" value="0.5"/>
    </inkml:brush>
  </inkml:definitions>
  <inkml:trace contextRef="#ctx0" brushRef="#br0">375 45 9208,'0'-15'-49,"-2"3"0,-5 2 0,-8 5-311,-5 3 505,-2 2 1,-7 7 0,-1 3 0,3 0 86,3-1 0,2 6 1,0-5-180,0 2 1,0 3 0,2 7 0,3-3-63,2-4 0,8 10 0,-5-8 0,2 2-52,5 8 0,0-5 0,0 8 0,-2-6 26,2-2 0,3 0 0,2 0-199,0 1 0,9-1 145,6 0 0,5-3 1,2-4-1,0-5-55,0 0 0,0-8 0,0 5 0,0-4-49,0-3 1,0 0 0,0 0 0,0 0-5,0 0 0,0-10 187,0-5 1,0-4 0,0-3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40.910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749194.1875"/>
      <inkml:brushProperty name="anchorY" value="-1.95839E6"/>
      <inkml:brushProperty name="scaleFactor" value="0.5"/>
    </inkml:brush>
  </inkml:definitions>
  <inkml:trace contextRef="#ctx0" brushRef="#br0">111 23 8196,'-10'-13'463,"8"4"0,-10 9 1,7 2-468,-3 5 0,1 6 0,5 9 0,-3 2 8,-3 6 1,1-6-1,5 8 1,-3 0 58,-3 5 1,1 4 0,7 3-1,0-2-109,0-5 0,-2 9 0,-3-7 1,-3 1 52,3 1 1,3 1-1,2 0 1,0-3-325,0-3 1,0-9 0,0 3-242,0-6 469,0-2 0,2-9 52,6-6 1,4-7-1,10-7 97,0-8 0,-7-5 0,0-4 0,2-3 5,2-3 0,1 1 1,-3 5-1,-2-3-26,2-3 0,2-9 0,6 5 0,2-3-105,2 0 0,1 10 0,-8-5 1,0 3-1,0 0 0,-3 7 0,-1 9-1221,-4 4 399,1-9 888,-3 26 0,-2-6 0,-10 20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41.165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760183.1875"/>
      <inkml:brushProperty name="anchorY" value="-1.98109E6"/>
      <inkml:brushProperty name="scaleFactor" value="0.5"/>
    </inkml:brush>
  </inkml:definitions>
  <inkml:trace contextRef="#ctx0" brushRef="#br0">23 1 8368,'-3'12'-816,"-2"-2"974,-2 0 0,0-6 1,7 11-44,0 2 1,0-4 0,0 1-81,0 3 1,7 3 0,3 2-51,2 0 1,-5-7 0,8 0-201,2 2 1,-5 0 0,3 0-101,2-2 0,-4-8 0,1 5-458,3-2 772,3 7 1,2-5 0,0 11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42.01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771194.25"/>
      <inkml:brushProperty name="anchorY" value="-2.00437E6"/>
      <inkml:brushProperty name="scaleFactor" value="0.5"/>
    </inkml:brush>
  </inkml:definitions>
  <inkml:trace contextRef="#ctx0" brushRef="#br0">23 331 7390,'22'0'71,"0"0"0,0 0 0,-3-2 1,1-3-52,2-2 0,3-8 21,11 8 0,-4-8 1,-10 5-17,0-2 1,0 4 0,0-6-13,0-3 1,0-1-1,-2 1 5,-5 3 1,-5-1-1,-10-7 42,0 0 1,0 7 0,-3 0 45,-4-2 0,2 5 1,-10 0-80,-2 2 0,-3 3 0,-2 7 1,0 0 27,0 0 0,-2 2-32,-6 5 1,-2 6 0,-4 9-1,9 0 30,10 0 0,-3 0 0,5 0 0,-4 0-17,-3 0 0,9 0 0,4 0 1,1 0-10,1 0 1,0 0-1,7 3 1,0 2-20,0 2 0,0 0 0,2-6 0,3-1 41,2 0 0,10 0 0,-2 0 0,5 0-38,2 0 0,0-7 0,0-3 0,-2 0 4,-6 0 1,16-7 0,-3 3-51,4-6 1,1-2 0,-7-2-1,2-6 1,2-7 1,3 3-1,-5-2 1,5-4-85,2-1 1,0-3 0,6 0 0,-6 2-48,-2 5 0,-3-2 1,-4 7-8,4-2 0,-5 7 1,6-2-38,-6 4 0,-11 6 148,-6 4 0,-5 6 0,-2 9-13,0 0 1,0 0-1,0 0 24,0 0 1,0 0 62,0 0 0,3-10 29,4-5 1,-4-7-1,6-4-13,1-4 0,-7-9 0,4 2 73,-4-4 0,-3-3 1,0 0-1,0-3 57,0-4 1,0 4 0,0-7-1,0 3 126,0 0 0,0-8 0,-3 7 0,-2 4 73,-2 1 1,-3-2-1,5 3 1,-2 4 43,2 0 0,2 8-171,3-3 1,0 8-1,3-5-428,4 2 1,5 3 0,13 7-1,2 0 57,2 0 0,18-8 0,-1-1 0,6-1-23,2 0 0,5 3 0,-6 4 0,1-2-250,0-2 0,7 0 413,-2 7 0,5 0 0,2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47.871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784035.375"/>
      <inkml:brushProperty name="anchorY" value="-2.0272E6"/>
      <inkml:brushProperty name="scaleFactor" value="0.5"/>
    </inkml:brush>
  </inkml:definitions>
  <inkml:trace contextRef="#ctx0" brushRef="#br0">64 718 8969,'-10'12'32,"-5"-4"1,3-6 0,0-4-1,2-6-33,5-7 1,12 1-1,8-3 1,5-5 107,2-3 0,0 3 1,2-12-132,6 2 1,-6-5 0,8 5-1,0 0 14,5 1 1,-5-9 0,-1 4-1,-1-6-46,-1-2 1,1 7 0,-8 3 0,0 2 59,0 5 1,0-5-1,0 5 1,-3 5 29,-4 5 1,2 10-25,-9-8 51,-1 10 1,-7 5 0,0 15 0,-2 4 5,-6 3 1,3 10 0,-7 5 0,2 2-12,5-2 1,-4 5 0,1-6 0,3 6-62,3 2 0,2 0 0,0 0 1,0-2 14,0-5 1,0-3 0,0-7 0,0 2-252,0-2 0,0 0 0,0 0-184,0 3 0,0-1 0,2-7-510,6 0 929,-6-10 0,18 8 1,-8-8-1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48.367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787532.3125"/>
      <inkml:brushProperty name="anchorY" value="-2.05215E6"/>
      <inkml:brushProperty name="scaleFactor" value="0.5"/>
    </inkml:brush>
  </inkml:definitions>
  <inkml:trace contextRef="#ctx0" brushRef="#br0">221 44 10462,'-22'8'-376,"0"2"0,3 2 1,2 5-1,2 3 1376,-2 2 1,5 0-980,-3 0 1,3 10-1,-6 2 1,6 3 78,2-1 1,1-1-1,4 4 1,-3-2-292,3 2 0,3-5 0,2 0 1,0 1 89,0-1 0,0-7 0,0 2 0,0-4-23,0-3 1,7-7 0,3-3 0,2 0 43,6 0 1,-6-7 0,2 3 0,4-6-45,1-2 0,3 0 0,0-2 37,0-6 1,0 3-1,0-9 1,1-3 7,-1-3 0,-3-2 0,-2 0 1,-2-3 32,2-4 1,0 4-1,0-6 1,-4 1 55,-3 1 1,-3-8 0,-7 5 0,0-2 110,0-5 0,0-3 0,-3-2 1,-4 2-68,-8 6 0,-4-4 0,-1 11 0,3 2-44,2 3 0,1 4 0,-8 3 0,0 5-297,-1 2 0,9 2-57,-1 8 0,3 10 0,-3 5 346,8 4 0,4 4 1,3-1-1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48.828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789128.625"/>
      <inkml:brushProperty name="anchorY" value="-2.07381E6"/>
      <inkml:brushProperty name="scaleFactor" value="0.5"/>
    </inkml:brush>
  </inkml:definitions>
  <inkml:trace contextRef="#ctx0" brushRef="#br0">221 0 8757,'-22'3'77,"0"2"1,0 5-1,0-1 1,2 4 445,6-1 1,-6 3-611,5 7 1,3 0-1,0 2 1,2 3 51,5 2 1,-5 8 0,3-5-1,2 0 100,3 0 1,2 5 0,0-6 0,0 1-279,0 0 0,0 5 0,2-5 0,3 0 138,2-1 0,8-1 0,-5-8 1,0 0-10,0 0 0,7-2 1,-5-3-1,3-5 34,-1-2 1,1-3-1,7-7 50,0 0 0,0-10 0,0-4 0,0-6-3,0-2 1,0 0 0,0-3 0,0-2 22,1-2 1,-1-8 0,-3 5-1,-4-2 18,-8-5 1,3-3 0,-3-4 0,-2-1 59,-2 3 1,-3-10 0,-3 15 0,-2 2-94,-2 3 1,-10 5-1,2 7-326,-4-1 0,-3 11-74,-1 5 0,4 14 0,4 8 391,8 5 0,-5 2 1,-1 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0:06:51.183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423822.875"/>
      <inkml:brushProperty name="anchorY" value="-370906.1875"/>
      <inkml:brushProperty name="scaleFactor" value="0.5"/>
    </inkml:brush>
  </inkml:definitions>
  <inkml:trace contextRef="#ctx0" brushRef="#br0">1346 596 7813,'-12'-10'63,"-1"1"1,8-9 0,-2 4-129,2-3 0,3-3 171,2-2 1,0 7 0,0 0 96,0-2 1,-3 5 0,-4-3-76,-8-2 1,3 7 0,0 1-1,-1 1-19,1 1 0,-2-8 0,-9 5 0,1 1 2,0-1 0,0-5 0,-2 5 0,-3-2 54,-3-5 1,-6 5-1,1-3 1,-1-2 2,-4-3 0,-6 1 0,7 1 0,-8 4-57,-4-3 1,-11 4 0,4 1 0,-6 2-113,-2 5 0,10-4 0,2 1 0,2 1-133,1-3 1,2 8 0,10-8-1,4 3-536,3-1 0,3 1 1,7 7 669,0 0 0,10-10 0,2-2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49.92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794168.9375"/>
      <inkml:brushProperty name="anchorY" value="-2.09804E6"/>
      <inkml:brushProperty name="scaleFactor" value="0.5"/>
    </inkml:brush>
  </inkml:definitions>
  <inkml:trace contextRef="#ctx0" brushRef="#br0">483 373 8448,'-13'-10'-52,"4"6"1,9-11-1,0-2 1,2-3 0,3-2-1,5 0 1,0 0 0,-1 0 74,-4 0-1,8 0 0,-11-3 1,5-2 78,-4-2 0,-3 0 0,0 7-34,0 0 0,-3 9-67,-4 6 0,-5 7 0,-13 7 1,-2 6 15,-2-1 1,-1 10 0,8-3-1,0 8-30,0 0 1,-5 5 0,3-2 0,4-1-45,1 3 1,9-5-25,3 9 0,4-9-1,6 0 1,1-7 48,4-5 0,9-3 0,-2 5 0,4-2-20,3 2 1,0-5 0,0 3 0,-2 2-11,-5 3 1,4 2 0,-4 0 0,5 2 27,2 6 1,-10-6 0,-2 8 0,-3-3 49,0 1 1,1 2 0,-8-3 0,-3 5-16,-4 1 0,2 4 1,-10-7-1,-2-1 5,-2 1 1,-11 5 0,-2-8 0,-2 1 6,-5 2 1,5-8 0,-3 6-1,0-8 54,3-8 1,2 4-1,10-11 1,0-2 3,0-3 1,2-4 0,3-6 19,2-6 0,10-6 0,-2-2 0,7-2-64,7-6-1,6-2 1,9-7 0,2 2-23,6-2 0,-3-2 0,9-4 0,3-1-96,3-6 1,-5 6 0,0-6 0,-1 8 70,-1 8 0,6 1 0,-6 8 1,-1 0 40,-5 8 1,3-3 0,-2 10 0,-3-1 6,-3 6 0,-2 4 1,0 3-115,0 0 1,-2 10-1,-3 5 77,-2 5 0,-11 2 0,4 0-16,-6 0 0,-2 0 0,0 0 126,0 0 1,0-7 141,0-1 25,0-9 1,0-12 0,0-15-132,0-3 1,0-7 0,0 1 0,0-4 68,0-4 0,0 7 0,0 0 1,0 3 52,0 0 1,8-8 0,-1 7-243,-2 3 0,-3 10-682,-2 3 1,3 9 115,4-3 1,5 16-1,10 6-905,0 6 1457,10 2 0,-7 0 0,7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50.099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801193.625"/>
      <inkml:brushProperty name="anchorY" value="-2.12252E6"/>
      <inkml:brushProperty name="scaleFactor" value="0.5"/>
    </inkml:brush>
  </inkml:definitions>
  <inkml:trace contextRef="#ctx0" brushRef="#br0">101 1 9764,'-10'12'303,"-2"-2"1,-10-10-378,0 0 1,7 0-130,0 0 185,10 0 0,5 10 0,13 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51.13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806097.25"/>
      <inkml:brushProperty name="anchorY" value="-2.14478E6"/>
      <inkml:brushProperty name="scaleFactor" value="0.5"/>
    </inkml:brush>
  </inkml:definitions>
  <inkml:trace contextRef="#ctx0" brushRef="#br0">87 1003 8406,'-8'15'-17,"-1"-3"1,-1 0 247,0 0 0,-7-4-198,2 6 1,5-11-17,3-3 1,12-10-1,5-12 18,2 0 0,-5 2 0,6 1 1,-1 2 23,0-1 0,-7-13 1,5 9-1,-3-5-8,0-5 1,3 5 0,-5-10 0,2 0-62,-2 3 1,5-15 0,-3 5 0,1-5-58,2-5 1,-8 5-1,8-7 1,-3 2 21,1 5 1,1-5 0,-4 2 0,3 6 19,-3 7 0,4 7 0,-1 10-69,-3 0 74,-3 0 0,-2 12 18,0 10 0,0 10 0,0 12 0,0 2 11,0 6 0,2-6 1,3 8-1,3 0 11,-3 5 1,4-6-1,-1 1 1,-1-2-16,3-1 0,0 8 0,7-5 1,-5 0-5,-2-1 0,5-1 0,-6-8 0,4 0-58,4 0 0,-5-7 0,0-1 0,1 1-24,-1-3 0,-5-2 52,8-10 0,0 0 17,7 0 1,0-10-1,-3-4 1,-2-6 50,-2-2 0,-3 0 1,6-3-1,-6-2 81,-2-2 1,7-8-1,-5 5 1,3 1-73,-1-1 0,-6-5 1,4 5-1,0 0 12,0 0 1,-7 10 0,3 8 0,-3-1 116,2 3-98,-5 2 0,8 12-51,-10 6 1,0 4-2,0 10 1,-7 3 0,0 2 0,2 4 5,2 4 0,-4-1 0,-1 5 0,4-2-16,1 2 0,3 0 1,0 0-1,0-4-53,0-3 0,0 4 0,0-4 0,3 0-136,4 0 0,-5-3 0,6-4 0,-3-1-119,2-2 0,-2 5 1,7-12-1,0 2 33,1-2 1,-6 2 0,8-10 257,2-2 0,2 8 0,3-1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51.63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815282.6875"/>
      <inkml:brushProperty name="anchorY" value="-2.16953E6"/>
      <inkml:brushProperty name="scaleFactor" value="0.5"/>
    </inkml:brush>
  </inkml:definitions>
  <inkml:trace contextRef="#ctx0" brushRef="#br0">177 221 8392,'-9'15'-109,"-6"-1"1,3-9 54,-3 3 1,10-3 164,-2 2 0,7-5 13,7 6 0,5-6 1,10-2-245,0 0 0,0-7 1,0-3-1,1 0 22,-1 0 1,0-4 0,0 4 0,0 0 48,0 0 1,-8-4 0,1 4 27,2-2 1,0-3 0,-2-7 26,-7 0 1,-6 0-1,-2 0 18,0 0 0,-7 7 0,-3 3 0,-2 2 54,-6 5 1,-1 3 0,-6 2 0,-2 0 20,-2 0 1,0 2-1,4 5 1,-2 8-38,-2 5 0,-1-6 1,8 4-1,0 1-15,0 1 1,0 14-1,3-12 1,1 3-16,4-1 1,9-2-1,-3 0 1,6 0 5,2 0 1,0 8-1,0-1 1,0-2-83,0-2 0,10-3 0,2 0 0,3-3-46,-1-4 1,-1 5-1,4-8 1,-2 2-71,2 1 1,2-7 0,3 4 0,0-2-107,0-6 0,0-1 1,3-3-1,2 0 51,2 0 1,1-3 0,-8-1 214,0-4 0,0-19 0,0 3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52.14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825129.625"/>
      <inkml:brushProperty name="anchorY" value="-2.19428E6"/>
      <inkml:brushProperty name="scaleFactor" value="0.5"/>
    </inkml:brush>
  </inkml:definitions>
  <inkml:trace contextRef="#ctx0" brushRef="#br0">88 1 8288,'-12'2'-348,"5"6"452,4 6 1,-4 6 0,0 4-1,-1 3 31,-1 3 1,6 9 0,-4-2 0,4 2-31,3-2 1,0 4 0,0-4 0,0 2-113,0-2 0,0 5 0,0-6 0,0 4-59,0-4 0,0 6 0,0-8 0,0 3-102,0 0 0,0-3 0,0 3 81,0-8 1,0-4-1,0-3 1,-2-3-134,-5-4 175,4 5 0,-7-20 46,10 0 0,3-10 0,2-12 1,4 0 6,4 0 0,-6 0 0,8-3 1,2-2-6,2-2 0,1-8 1,-3 5-1,-2 0-27,2 1 0,3 1 0,4 8 0,1 0 101,-3 0 0,5 7 0,-13 3 245,6 2 1,2 3-224,0 7 1,-7 2 0,-3 6 0,-2 6-43,-5 6 0,-3 2 1,-2 0-1,0 0-45,0 0 1,0 8 0,0-1 0,0-2 10,0-3 0,0-2 0,3 1 0,2-1-105,2 0 1,3-3 0,-3-2 0,5-2-409,1 2 0,6-7 0,-4 0 95,4 0 1,3-8-1,1 5 395,-1-4 0,0-13 0,0-2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52.47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835770.3125"/>
      <inkml:brushProperty name="anchorY" value="-2.21906E6"/>
      <inkml:brushProperty name="scaleFactor" value="0.5"/>
    </inkml:brush>
  </inkml:definitions>
  <inkml:trace contextRef="#ctx0" brushRef="#br0">88 1 8351,'-7'14'-50,"-3"1"104,-2 2 0,0 10 1,-3 2-1,8 1 109,4 2 1,-4-5 0,-1 7-1,3 0-4,3 1 1,2-1-1,0 5 1,0-2-129,0 2 0,0 0 0,0 0 0,0-2-13,0 2 0,0 3 0,0 2 1,0 0-61,0 0 1,0-2-1,0-3 1,0-5-9,0-2 1,0-2-1,0-8-135,0 0 0,10-3 1,2-1 2,0-4 0,8-9 0,-3 2 0,8-4-185,4-3 1,10-7-1,-2-3 367,5-2 0,11-3 0,4-7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58.39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846940.125"/>
      <inkml:brushProperty name="anchorY" value="-2.24381E6"/>
      <inkml:brushProperty name="scaleFactor" value="0.5"/>
    </inkml:brush>
  </inkml:definitions>
  <inkml:trace contextRef="#ctx0" brushRef="#br0">572 331 8437,'-8'-15'-81,"-2"3"0,1 0 21,-1 0 1,2 4 0,8-6-1,0-4 1,0-1 0,0-3 297,0 0 0,10 0 0,5 0-101,5 0 0,2 2 0,0 3 0,0 2-38,0-2 1,0 5 0,0-1 0,0 4-111,0 4 1,-7 2 0,-1 3-47,3 0 1,1 3 0,-1 4-1,-5 8-10,-2 4 1,-3 11 0,-9 2 0,-6 2 49,-6 5 0,-6 3 0,-2 2 0,0 0 22,0 0 0,0 0 0,-3 0 0,-2 0 27,-2 0 1,0 1-1,7-1 1,0-3 6,-1-4 1,-6 12 0,-3-5 0,0 0-20,1-5 1,-9 3 0,4-5 0,-4 2 20,4-2 1,-4-5 0,9-10-1,-1-3 12,0-4 1,2 2-1,8-9-63,0-4 0,3-4 0,2-7-115,2-8 0,10-4 0,-2-6 0,7-2 64,7-2 1,5-8 0,10 8-1,0 2-123,0 2 0,-2 3 0,-3 3 161,-2 4 103,0-5 0,-3 28 1,-5-1-1,-4 10 29,-3 5 1,2 0 0,3 0 0,2 0-22,-2 0 0,5 1 0,0-1 1,0 0-20,-1 0 1,9-3-1,-4-2 1,6-4-107,2-4 0,0 6 0,2-7 0,3-4 6,3-1 1,9-3 0,-2-3 0,2-1-322,-2-4 1,4-9 0,-1 5 351,9 0 0,-3-18 0,8 6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59.14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851385.125"/>
      <inkml:brushProperty name="anchorY" value="-2.2703E6"/>
      <inkml:brushProperty name="scaleFactor" value="0.5"/>
    </inkml:brush>
  </inkml:definitions>
  <inkml:trace contextRef="#ctx0" brushRef="#br0">111 1 8254,'0'22'175,"0"0"1,-2 2 0,-3 3-89,-3 3 1,1 6-68,7-6 0,-7 9 0,-1-5 0,1 3-22,-3 0 1,8 0 0,-8 7 0,3-3-3,-1-4 1,-2 5 0,5-6 0,-2 4-51,2-4 0,3-1 1,2-8-1,0 2-65,0-2 1,0-3 18,0-1 1,10-4 62,4-4 1,6-5 0,2-10 0,0 2-34,0 5 0,3-4-31,4 4 0,3-4 1,5-3-1,-8-3-49,-5-4 1,6 4 0,-1-4-1,-2 5-4,-2 2 0,4-3 0,0-2 154,-2-2 0,-2 0 0,-3 7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59.45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857616.0625"/>
      <inkml:brushProperty name="anchorY" value="-2.29677E6"/>
      <inkml:brushProperty name="scaleFactor" value="0.5"/>
    </inkml:brush>
  </inkml:definitions>
  <inkml:trace contextRef="#ctx0" brushRef="#br0">20 177 8399,'-12'-10'78,"4"7"0,16-6 1,6 1 169,6 1-239,2 0 0,0 7 0,0 0 0,3-3 0,2-2-80,2-2 0,3 0 0,-5 7 0,5 0 12,2 0 1,-7-8-1,5 1 1,-3-1-197,0-1 1,8 6 0,-7-7 0,-3 3-129,-3 0 1,-2-8 0,0 8 382,0 2 0,0-7 0,0-1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59.72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864001.3125"/>
      <inkml:brushProperty name="anchorY" value="-2.32267E6"/>
      <inkml:brushProperty name="scaleFactor" value="0.5"/>
    </inkml:brush>
  </inkml:definitions>
  <inkml:trace contextRef="#ctx0" brushRef="#br0">52 22 8375,'-22'0'540,"5"0"-410,10 0 1,2 0-121,20 0 0,2-7 0,10 0 0,2 2-221,-2 2 1,7 3 0,1 0 0,1 0 64,1 0 0,0 0 0,5 0 0,-3 0-409,-2 0 1,-8 0 554,8 0 0,-10 0 0,4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0:07:02.713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475615.0625"/>
      <inkml:brushProperty name="anchorY" value="-411299.25"/>
      <inkml:brushProperty name="scaleFactor" value="0.5"/>
    </inkml:brush>
  </inkml:definitions>
  <inkml:trace contextRef="#ctx0" brushRef="#br0">64 287 7413,'-10'-22'0,"-2"0"0,-1 0 0,6 0 215,5 0 0,-6 7 1,1 0-1,2-2 1,5-2-1,5-4 0,5 4 1,0 2-1,2 4 812,0 4 0,-5-6 224,8 8-861,-10-1 1,5 21-276,-10 9 0,0 2 1,0 13-1,0 0 70,0-3 0,0 8 1,0-6-1,0 6-316,0 2 1,0 3 0,0 2 0,0 2-16,0-2 0,7-2 0,1-3 0,-1 0 47,3 0 1,-5-3 0,7-1 0,-2-6-1,-5-2 0,4-3 0,-1-7 0,-1-2-109,3-5 0,-5 2 148,9-10 0,1 0 1,5-9 31,-6-5 1,-1 2 0,-8-10-1,2-5 7,-2-7 0,-3 3 0,-2-8 0,0 0 2,0-4 0,0 1 0,-2-2 0,-3-2-1,-2-2 0,-1 4 0,8 0 0,-2 0 4,-6 3 0,6-5 0,-5 10 0,4 2 17,3 2 0,0 3 0,3 2 0,2 3-18,2 3 0,10 6 0,-2-4 12,4 2 0,3 3 0,0 7 87,0 0 0,1 12 1,-4 8-67,-4 7 0,4 4 1,-6-4-1,-1 5 37,-5 3 1,3-1 0,0 3 0,0-8-29,-1-4 1,-1-3 0,-8 0 0,0 0-114,0 0 0,2-3 0,3-2-106,2-2 159,1-10 0,2 2 1,2-14 14,0-8 0,5-4 1,-7-3-1,2 0-63,5 0 0,-4-8 1,-1 1-1,0-1 66,0-1 0,-4 6 0,4-4 1,0 4-4,1 3 1,-9 7-1,6 3 112,0 2-65,-7 3 1,9 9 0,-7 6 142,2 7 1,0 4 0,-4 3 0,2 0-163,2 0 0,8 0 0,-5-2 0,-1-3-223,1-2 1,5-1-1,-5 9-42,2-1 1,0 0 0,5-3 0,-4-2-171,-4-2 427,-1 0 0,2 7 0,2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2:00.07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870474.8125"/>
      <inkml:brushProperty name="anchorY" value="-2.34817E6"/>
      <inkml:brushProperty name="scaleFactor" value="0.5"/>
    </inkml:brush>
  </inkml:definitions>
  <inkml:trace contextRef="#ctx0" brushRef="#br0">155 0 8399,'-10'13'-12,"0"6"0,-7-4 0,5 5 1,2 2-1,5 0 0,2 0 1,3 2-1,0 3-25,0 3 0,-7 1 102,0-1 0,-3 2 0,5 7 0,-2-5-20,2-2 0,-5 12 0,3-5 1,2-2-40,2-3 1,-4 3 0,0-5 0,2 0 6,2 0 1,3-3-1,0-7 1,0 0-36,0 0 0,0 0 0,3-2 0,2-3-15,2-2 0,8-8 0,-6 5 4,4-2 0,1 5 0,8-8-66,0-2 1,3-3 0,2-2-14,2 0 1,1-2-1,-6-3 1,3-2-359,3 2 0,6-5 470,-6 3 0,9-10 0,-5 4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2:00.72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877720"/>
      <inkml:brushProperty name="anchorY" value="-2.37453E6"/>
      <inkml:brushProperty name="scaleFactor" value="0.5"/>
    </inkml:brush>
  </inkml:definitions>
  <inkml:trace contextRef="#ctx0" brushRef="#br0">287 0 8443,'-22'10'26,"10"-5"0,2 9 1,3 4-1,-3 4 1,0 5-1,0 4 277,5 4-246,3 1 1,2 9-1,0-1 1,0 0-164,0 0 1,0 0-1,0 0 1,0 0 83,0 0 1,-2 5 0,-3 0 0,-5-5-162,-2-2 0,4 5 1,-4-13-1,0 0 19,0-4 0,-3 1 1,-7-1-1,0-6-113,0-7 277,9 3 0,-6-8 0,7 10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2:02.37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883527.625"/>
      <inkml:brushProperty name="anchorY" value="-2.39882E6"/>
      <inkml:brushProperty name="scaleFactor" value="0.5"/>
    </inkml:brush>
  </inkml:definitions>
  <inkml:trace contextRef="#ctx0" brushRef="#br0">22 441 8320,'-7'-22'-248,"-1"0"0,1-7 1,7-1-1,0 3 509,0 3 0,10-5 1,7-1-1,7 3 98,6 3 1,7-6 0,-6 1 0,4 2-173,4 2 0,3 11 0,4-1 1,3 0-75,3 3 0,16 2 1,-2 10-1,0 0-317,-4 0 1,6 3-1,-6 4 1,-1 8-20,3 4 1,-11 6-1,-4 4 1,-9 6 7,-11-1 1,0 8 0,-7-6 0,-9 6 91,-8 2 1,-15 5-1,-7 0 1,-10-5 62,-10-2 1,-5 4 0,-2-9-1,0 2 89,0-2 1,-7-5 0,-1-10-1,1-2 11,-3-6 0,7 3 0,-4-9 0,4-3-42,3-3 1,2-2 0,3-2 0,7-6 133,8-6 0,-1-13 0,16-3-196,-4 3 0,11 3 56,2 2 0,2 9 10,13 6 1,0 5 0,7 4-1,-3 5 42,-4 8 1,5 5 0,-8 2-1,3 0-17,-1 0 0,1 0 0,5 0 0,-3 0-18,-2 0 1,-3 0 0,5 0 0,-2 3-21,2 4 0,0-4 0,0 4 0,-2-4-9,2-3 1,-5 0-1,3 0 1,2 0 0,0-8 0,0-1 0,-2-4-98,2-4 0,3-2 0,2-3 93,0 0 0,0-8 0,0-1 0,-2-4 16,-6-4 1,6-2 0,-5-3 0,4 0 50,3 0 0,-2-1 1,-3 1-1,-5 0 87,-2 0 1,5 0-1,-8 0 162,-2 0 0,-3 0-94,-2 0 0,0 7-3,0 1-179,0 9 0,-2-5 0,-3 12-20,-2 6 0,-3 4 0,5 10 1,-2 0 6,2 0 0,2 0 0,3 3 0,0 2-63,0 2 1,0 3-44,0-3 0,8-4 0,1 4-49,4-4 1,1-3-1,8-3 72,1-4 1,-9-5 0,1-10-11,2 0 1,3 0-1,2 0 1,0-3 197,0-4 0,0-3 1,0-7-1,0 2-41,0-2 1,-2-2 0,-3-6 0,-3-2 15,4-2 1,-6-1-1,0 8 1,-2-2 14,-5-6 0,-3 6 0,-2-5 77,0 4 1,0 3-57,0 0-123,0 10 1,-2 2-28,-6 10 1,6 10-1,-8 4-29,0 6 0,8 2 0,-5 0 0,4 0 6,3 0 1,0 3 0,0 2 0,0 2-32,0-2 0,0-2 1,3-3 26,4 0 0,3 0 1,7-3-1,-2-2 0,2-2 1,-5-8 0,3 6 11,2-3 1,2-3-1,3-7 7,1 0 1,-4-3 0,-2-1-1,-2-6 70,2-3 0,-5-1 0,3-8 1,0 0 91,-3 0 1,5-8-1,-7 1 1,2-1-9,5-1 1,3 6 0,0-7 0,-3 5-99,-3 5 0,1-10 1,7 15 50,0 0 0,0 2 1,0 1-61,0 6 1,-7 6 19,0 2 0,-8 10 0,5 4 0,-2 6-33,-5 2 1,5 0-1,-3 0 1,1 0-14,1 0 0,-6 0 0,4 3 0,-4 2-29,-3 2 1,0 1-1,0-8 1,-3 0-12,-4 0 1,2-8 0,-7 1-65,2 2 47,-7-7 1,14-3 36,-4-14 0,4-5 1,3-10-1,0 0 30,0 0 1,3 0-1,4-3 1,5-2-24,1-2 0,11-8 0,-4 8 0,2 2-23,5 2 1,0-2-1,-5 3 109,0 4 0,0 5 0,0 1 137,0 6 0,0 6-60,0 2 1,-7 10 0,-3 4-1,-2 6-28,-5 2 0,-3 0 1,-2 3-1,0 2-77,0 2 1,0 0 0,0-7-1,0 0-98,0 0 0,0 1-184,0-1 1,0 0-304,0 0 378,0-10 1,3-2 132,4-10 1,-2-10 0,7-5-1,0-4 43,1-3 1,-8 0 0,4-1-1,-1 1-19,-1 0 0,8 0 0,-5 0 1,2 0 82,5 0 0,-5 3 1,0 1-1,1 6 30,-1 2 1,3-4-1,7 6-11,0 3 1,-8 3-1,-1 4 61,-3 6 1,4 4 0,-4 10 0,0 0 12,0 0 1,-3 0 0,-5 0 0,3 0-153,3 0 0,6-7 1,-4 0-1,2-1-263,6-1 1,6 4 261,13-10 0,0 10 0,16-4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2:12.143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894521.0625"/>
      <inkml:brushProperty name="anchorY" value="-2.42531E6"/>
      <inkml:brushProperty name="scaleFactor" value="0.5"/>
    </inkml:brush>
  </inkml:definitions>
  <inkml:trace contextRef="#ctx0" brushRef="#br0">66 1191 8395,'-2'12'-287,"-3"-2"0,-5-3 1,0 3-1,-2 0 780,0 0-239,7 7-45,-5-15 0,10 10-189,0-4 156,0-6 0,0 6-89,0-16 0,0 3-64,0-9 0,2 1 0,3-4 0,3 3-3,-3-4 0,-3-1 0,-2-3 1,3 0-3,4 0 0,-5 0 1,6 0-1,-6 0-37,-2 0 1,0-8 0,3-2-1,1 0 25,4 1 0,2-9 0,-5 4 0,2-6-50,-2-2 0,7 0 1,0-3-1,3-2-11,0-2 0,-10-1 0,4 8 0,-1 3 68,-1 4 0,0-5 0,-7 5 0,0-2 34,0 3 1,8 1-1,-1 8 1,-2-2-18,-3 2 1,-2 2-1,0 3 4,0 0 0,8 8-5,-1-1-69,1 10 63,-8-5 0,0 13 0,0 4 50,0 8 0,0 4 0,0 6 0,0 2-39,0 2 0,0 3 1,-3-5-1,-2 5-32,-2 2 1,-1-7 0,8 5 0,0-3 17,0 1 0,0 6 0,0-6 1,0-3-72,0-3 1,3 6 0,2-1-1,2-2-8,-2-2 1,5-3 0,0 0 0,-1 0-1,1 0 1,5-8 0,-5 1 0,2 0 9,5-3 1,3-2-1,-1-8 1,-1 3-1,-4 3 1,1-1-1,7-7 46,0 0 1,0-3 0,0-1 11,0-4 0,-7-2 1,0 3 6,2-8 0,0-4 0,0-3 0,-5 0 23,-2 0 0,5 0 1,-5 0-1,-1-1 40,1 1 0,5 0 0,-5-2 0,-1-3-40,1-2 0,0-3 1,-5 5-1,5-5 0,2-2 1,-7 4 0,5-4 0,-3 2-35,0 5 1,1-5 0,-6 5 0,3 5 2,2 5 100,1 2-36,-8-7-33,0 10 0,0 12 0,0 15 5,0 4 1,0 3 0,0 1 0,0-1-21,0 0 0,0 7 0,0 3 0,0 0 1,0 0 1,0 4-1,0-4 1,0 0 0,0 0 0,-3 7 1,-2-5-1,-2 3-17,2 0 0,3-8 0,2 6 0,0-1-18,0 0 1,0-4 0,2 4 0,3-2-34,2-5 1,8 4 0,-5-1-1,0-3 2,0-3 0,7-2-166,-3 0 0,6 0 141,2 1 0,-7-11 55,-1-5 1,1-7 17,7-7 1,-7 2 0,-3-10 0,0 0-3,1 3 0,-6-7 1,5 4-1,0-5 7,1-2 0,-6 3 1,5-1-1,1 0-32,-1-4 0,-5-3 1,5 5-1,1-3-8,-1-4 0,-5 5 0,6-6 14,-4 6 1,-1 2 420,-8 0-121,0 9-256,0 4 1,0 11-1,-3 5-40,-4 8 0,4 5 0,-4 2 0,2 0-1,-2 0 0,4 0 0,-4 0 0,5 2-19,2 6 0,0-6 0,0 6 15,0-6 1,0-2 0,0 0-10,0 0 1,9 0 0,6 0-1,5 0-36,2 1 1,-8-4 0,1-2 50,2-2 1,0-8 0,1 6-9,-4-4 1,1 6 0,7-8-2,0-2 0,-7-2 0,-1-3-59,4 0 45,1 0 1,1-3 0,-3-2-12,-2-2 0,-1-10 0,8 5 0,0-3 0,-2 0 13,-5-2 0,4-2 1,-4-4 25,5 1 1,-6 0 0,1 0 0,0 0 0,-1-2 3,1-6 0,-3 3 0,6-7 0,-6 0 51,-2 0 1,4-3-1,-6-7-48,-3 0 1,4-1-1,-1 1 1,-3 3-1,-1 2-21,4 2 0,-6 3 1,6-3 18,-6 7 1,-2-1 0,0 1-1,0 3 63,0 3 0,-2 4 5,-6 5 0,3-2-38,-9 10 1,9 2-26,-3 12 0,4-2 0,-1 10 0,-3 2-17,3 3 0,-4 2 0,1 2 8,3 6 0,3-6 0,-1 6 1,-1-4-1,-4 1-3,3 3 0,3 2 0,2-5 8,0 2 1,0 0 0,0-7-1,0 3 1,0 2 7,0 2 1,0 1 0,0-8 0,0 0 1,0 0 0,0 7 0,0 1 1,0-3-51,0-3 1,7-2-1,1 0 4,-4 0 1,6 0 0,0-2 0,2-3-2,5-2 0,-4-3 1,1 5-7,4-2 1,-1-8-1,0 5-9,-2-2 1,-1-2 0,8-8-5,0 0 1,-7 0 28,0 0 1,-1-3 6,8-4 0,-7 4 1,-3-6 171,-2-1 0,7-3 0,-4-9-119,-1 0 1,5 8 0,-7-1 0,0-2-12,-1-3 0,9-2 0,-6 0 0,3 0-11,-1 0 1,1 0 0,7 0 0,0 0 0,0 0 0,0 0 1,0 2-1,-2 3-7,-6 2 1,6 8 0,-5-5-1,4 2 2,3 5 0,-7-5 1,0 3-41,2 2 0,-5 3 36,3 2 161,0 0-173,-3 0 215,-2 0 1,-25 2 0,-2 3-121,0 2 0,-1 8 1,-1-5-1,2 0-110,2-1 1,8 6 0,-8-5 7,-2 2 1,-3 3-1,-2 7 1,3 0 54,4 0 0,-2 0 0,9 0 0,1 0-57,-3 0 1,8 0 0,-6 0 0,6 0-32,2 0 1,0 0 0,0 0 24,0 0 0,0 1 0,2-1-56,6 0 1,4 0 0,10 0 39,0 0 0,8-10 1,-1-2-1,-2-3 30,-3 1 0,6-1 0,-1-7 1,1 0-7,1 0 0,-6 0 0,7 0 0,-3-3-45,1-4 0,-1 2 1,-7-10-1,0 1 59,0 2 1,0-8 0,0 5 0,-2-4 42,-5-3 0,4 0 0,-7-1 0,3 1-52,0 0 0,-10 0 1,2-2 138,-5-6 1,6 3 0,-1-9 0,-2-3-120,-2-3 1,-3-2 0,2 0 0,3-3 0,5-2-158,2-2 1,-7-1 0,5 6 0,-3-3 8,0-3 0,3 3 0,-5 10 0,2 5 23,-2 2 0,-2 3 221,-3 6 0,0 9-106,0-1 0,0 13 0,0 2 54,0 12 1,-3 7-1,-2 4 1,-2 1-1,0 3-7,-3 2 0,7 8 1,-4-5-1,5 2-5,2 5 0,0 1 0,0-1-30,0-2 1,2-1 0,3 6-1,2-3 1,-2-2-13,-2 2 1,-3 3 0,0-1 0,0-4-26,0-7 0,7 1 0,0-1 1,-2-1-1,-2 3 1,-3-15 0,0 5-26,0-2 1,7-8 40,0 3 0,3-10-8,-2 2 1,-4-4-1,9-6 37,-3-4 1,-1 2-1,-1-10 1,4-2-1,3-3-55,-1-2 1,-1 0 0,4 0-11,-3 0 0,1 0 0,7 0 1,0 0-1,0 0 0,0 0 1,0 7-1,0 3 1,0 0-4,0-1 1,-7 9 0,0-4 40,2 6 0,3 4 146,2 6 1,-10 4-1,-5 10-80,-4 0 0,-3 7 0,0 1 0,0-3-47,0-3 1,7 6 0,0-1 0,1-2-1,2-3-68,4-2 1,-1-7-1,1-3 1,6-2-258,7-5 0,7-2 1,13-3-1,4 0-980,8 0 1289,14 0 0,6-10 1,9-2-1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9:58:33.761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85187.01563"/>
      <inkml:brushProperty name="anchorY" value="-247561.82813"/>
      <inkml:brushProperty name="scaleFactor" value="0.5"/>
    </inkml:brush>
  </inkml:definitions>
  <inkml:trace contextRef="#ctx0" brushRef="#br0">152 45 11158,'-2'-12'-940,"-3"2"0,-5 2 527,-2 1 378,7 0 174,-5 7 91,10 0-12,-9 0 1,6 10-1,-4 4-111,4 6 1,3-5-1,-2-1-22,-6 3 0,6 10 0,-5 3 31,4-3 1,-4-3-1,0-2 26,2 0 0,2 0 0,3 0 0,0 0-40,0 0 1,0 1-1,0-1 1,0 0-26,0 0 1,0 0-1,0 0 1,0 0-56,0 0 0,0 0 1,0 0-1,0 0-95,0 0 0,-7-7 0,-1-1 215,4 4-103,1 1-72,-7 3 104,8-9 0,-5-4 23,14-9 1,-2 0-88,9 0 0,-6 0 0,4-2 102,-2-5 1,7 4-92,-2-4 1,4 2 0,3 0-94,0-2 1,-7-1 0,0 8 0,2 0-38,3 0 1,-6 0 0,1 0 12,2 0 1,3 0 0,2-2-44,0-6 0,0 6 1,0-5 81,0 4 0,0 3-669,0 0 605,-10 0 1,-2 10 0,-10 2-1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9:58:34.235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88944.10156"/>
      <inkml:brushProperty name="anchorY" value="-266162.03125"/>
      <inkml:brushProperty name="scaleFactor" value="0.5"/>
    </inkml:brush>
  </inkml:definitions>
  <inkml:trace contextRef="#ctx0" brushRef="#br0">177 0 15454,'-3'13'663,"-1"-3"1,-6-1-194,-3 6 1,9-3-330,-4 3 0,6-8 0,2 8-203,0 2 1,0 3-1,0 2-84,0 0 1,0 0 0,0 0 74,0 0 0,0 0 0,0 0 0,0 0 47,0 0 0,0 0 0,-3 3 0,-2 2 180,-2 2 0,-8 1 0,8-6 0,0 3-178,-3 2 0,7 1 0,-6-6 0,1 3-144,1 3 0,-3-1 1,5-7-1,-2 3 48,2 4 1,-5-12 0,3 5 0,2-2-140,3-1 0,2-4-325,0 0 582,0-1 0,0-1 0,0-4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9:58:34.846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89896.60156"/>
      <inkml:brushProperty name="anchorY" value="-282795.5"/>
      <inkml:brushProperty name="scaleFactor" value="0.5"/>
    </inkml:brush>
  </inkml:definitions>
  <inkml:trace contextRef="#ctx0" brushRef="#br0">287 88 11172,'-20'3'-137,"3"2"0,5 4 0,0 1 773,-1 0-457,8 7 0,-12-5 0,7 8 1,1-3-89,-1-2 1,-5 0 0,5 9 0,1 3-63,-1 2 1,0 1-1,3-6 1,-6 3-34,1 3 0,0 1 0,7-1 0,-5 4 12,-2 0 1,7 1 0,-5-8 0,3 2 18,0-2 1,-1 5-1,8-3 1,0-2-91,0-2 0,10-3 0,5-3 0,2-1-120,-3-4 1,6-2-1,-3 3 1,8-7 53,4-6 1,1 5-1,-8 1 1,0-3 39,0-3 0,0-2 1,0-2-1,0-6 102,0-6 0,0 1 0,2-1 0,3-4 21,3-1 1,-3-3 0,-10 0-1,-2 0 11,2 0 0,0-8 0,0 1 0,-5-1 2,-2-1 1,5-4-1,-8-9 1,-2 0 15,-3 0 1,-2-7-1,0-1 1,0 3 47,0 3 0,0 4 0,0 3 0,-2 4-91,-5 4 0,-3 1 1,-7 11-1,4 1-237,4 4 1,-8 9-151,2-3 0,3 6 1,-3 4-693,-2 6 1053,7 4 0,0 10 0,10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9:58:36.679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94579.72656"/>
      <inkml:brushProperty name="anchorY" value="-300932.6875"/>
      <inkml:brushProperty name="scaleFactor" value="0.5"/>
    </inkml:brush>
  </inkml:definitions>
  <inkml:trace contextRef="#ctx0" brushRef="#br0">486 486 15850,'-10'12'1540,"5"-2"0,-10-10-3931,-2 0 1651,8 0 608,-1 0-439,10-10 1,0 5 690,0-10 0,10 0 1,2-7 174,0 0 1,5 0 0,-7 0-64,2 0 1,-4 8 0,4-1 0,-2-2-298,-6-3 0,-1-2 0,-3 0 0,0 0 106,0 0 1,0 7-1,0 0 1,-3-2-155,-4-2 0,-3 4 0,-7 3 1,2 2 21,-2 5 1,-2 3 0,-3 2 0,0 0 273,0 0 1,0 0-1,-3 2 1,-2 5-165,-2 8 1,-1 5-1,6 2 1,-3 0-24,-3 0 1,1 0-1,7 0 1,0 0 63,0 0 1,2 0 0,3 0-1,5 0 19,2 0 1,3 0 0,7 0-86,0 0 0,0 0 0,2-2 95,6-5 0,-4 2 1,11-10-143,2-2 0,-4-2 1,1-3 42,3 0 0,3 0 1,2 0-1,0 0-72,0 0 1,0-10 0,0-2-1,0-3 81,0 0 1,-2 0 0,-3-4 0,-2 2-34,2 2 1,3 0 0,2-7 144,0 0 1,-8 3 0,-1 1 0,-1 6 280,0 2 1,-5-7 530,8 3 545,-10 4-1185,5 0 0,-13 12 0,-2 6-203,-2 6 0,-3-1 0,5 1 1,-2 4-1,2 1-157,3 3 1,-6 0-1,1 0 1,2 0-83,3 0 1,2 0 0,0 1-1,0 1-28,0 5 0,-3-4 0,-2 7 0,-2-3 44,2 1 1,3 6 0,2-6 0,-3-3 99,-4-3 0,4 6 1,-4-1-1,2-2-69,-2-3 1,2-2 0,-7 3 0,-1 2 70,1 2 1,0 1 0,-5-6 0,2 3 74,-2 3 0,-3-1 0,-2-7 0,3 0 94,4 0 0,-5-2 0,6-3 0,-3-2 14,2 2 0,-5-8 0,8 1 0,-3-2 19,1-1 0,6 0-113,-6-7 1,9-2-169,-3-5 0,6-6 0,2-9 0,0 0 80,0 0 1,0 0 0,2 0 0,3-2 37,3-6 1,6 6 0,-4-8 0,0 2-55,0 1 0,4 0 1,-4 7-1,2-1 11,6 1 0,-6-7 1,2 0-1,4 2 66,1 2 1,3 3 0,0 0-1,0 0 80,0 0 0,0 0 0,1 0 0,-1 0 56,0 0 0,-8 7 1,1 0-1,2 1 119,3 1 1,-6-4 0,1 10-1,2 0-190,3-3 1,2 5 0,0-7 0,0 2-113,0 5 1,0-5 0,0 3 0,0 2-107,0 2 1,0 1 0,0-3-1,0-2-88,0 2 1,1 2 0,-1 3-298,0 0 1,-8 0 90,1 0 0,-10 10 1,2 5 155,-4 5 1,-11-6 0,-1 1 267,-4 2 1,1 3-1,-5 2 169,2 0 0,10-8-135,-2 1 321,5-10-711,2 5 1,7-20 0,0-5 520,-2-4 0,5-3 0,-3 0 20,-2 0 0,5-8 0,-3 1 0,-2 2-130,-2 2 0,-3-4 0,0-3 0,0 0-175,0 0 0,7-4 1,0 6-1,-2 3-17,-2 3 1,-3 2-1,2 2 1,3 3 190,2 2 0,1 8 0,-6-5-90,6 2 1,-4-5-1,11 8 326,2 2 1,3 0 0,2 0 0,0-2-356,0 2 0,0 2 0,0 1 0,3-3-61,4-2 1,-4-1 0,4 8 0,-2 0-287,2 0 0,-4 0 0,4 0-900,-4 0 1134,-3 10 1,0 2 0,0 11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9:58:36.907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101401.57031"/>
      <inkml:brushProperty name="anchorY" value="-319224.21875"/>
      <inkml:brushProperty name="scaleFactor" value="0.5"/>
    </inkml:brush>
  </inkml:definitions>
  <inkml:trace contextRef="#ctx0" brushRef="#br0">67 1 8740,'-22'0'-1564,"7"0"1564,0 0 6,11 0 1,-6 9 0,10 4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10.021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532429.8125"/>
      <inkml:brushProperty name="anchorY" value="-1.43123E6"/>
      <inkml:brushProperty name="scaleFactor" value="0.5"/>
    </inkml:brush>
  </inkml:definitions>
  <inkml:trace contextRef="#ctx0" brushRef="#br0">0 65 12323,'8'-15'142,"-1"0"1,0 8-139,-7-8 27,0 10 1,0-2 85,0 14 0,0 5 0,0 11-17,0-1 1,-7 2 0,0 3-1,2 2-71,2-2 1,3 8-1,0-1 1,0 3 33,0-1 1,0 1 0,0 7 0,0 0-153,0 0 0,0 1 0,0-1 1,0 0-59,0 0 1,0 0-1,0-2 1,0-3 67,0-2 1,0-3 0,0 3 0,3-8-84,4-4 1,-2 4-103,10 0 0,-8-2 57,8-12 0,-1-5 0,6-13 148,-5-4 1,2-5 0,-7-10 0,2 0 27,5 0 1,-5 0-1,1-1 1,-4-1-2,-4-5 0,5 4 0,0-7 0,0 3 19,-1-1 1,6-9 0,-5 2 0,2-4 23,5-3 1,3 0 0,2 0 0,0-1 13,0 1 1,-2 3 0,-3 2 0,-2 4 5,2 3 0,0 3 0,0 7 0,-5 0-74,-2 0 0,5 7-790,-8 0 381,0 11 1,-7-4 457,0 16 0,-9 4 0,-4 10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0:07:03.362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530405.875"/>
      <inkml:brushProperty name="anchorY" value="-451317.46875"/>
      <inkml:brushProperty name="scaleFactor" value="0.5"/>
    </inkml:brush>
  </inkml:definitions>
  <inkml:trace contextRef="#ctx0" brushRef="#br0">1 84 8301,'0'-32'63,"0"7"0,2 3 1,3 17-1078,3 10 1014,9 7 0,-5 20 0,10 3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11.30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40398.1875"/>
      <inkml:brushProperty name="anchorY" value="-1.45056E6"/>
      <inkml:brushProperty name="scaleFactor" value="0.5"/>
    </inkml:brush>
  </inkml:definitions>
  <inkml:trace contextRef="#ctx0" brushRef="#br0">485 241 8137,'0'-22'0,"0"0"-378,0 0 0,-2 0 1,-3 0 387,-2 0 1,-1-1 0,8 1 132,0 0 0,-9 8-66,-6-1 1,-5 10 0,-2-2 0,0 7-4,0 7 0,0-2 0,0 10 0,0-1 6,0-1 0,0 6 0,0-4 0,0 5 24,0 2 1,0 0 0,0 2 0,0 3-37,0 2 0,2 1 0,3-8 0,5 2-81,2 6 0,0-6 0,5 6 0,-2-6-3,2-2 1,2 0 0,6 0-37,4 0 0,5 0 0,11-2-33,-1-5 1,-8 2-1,1-10 1,2-2-7,3-2 0,2-3 0,0 0 0,0 0 53,0 0 0,0-3 0,0-4 0,0-5 15,0-1 1,-7-6 0,-1 4-1,4-2 33,1 2 1,1-4 0,-3 4 0,-2-5-19,2-2 1,-5 0-1,0 0 1,1 0 109,-1 0 0,-7 0 1,2 0-1,-4 0-23,-3 0 0,0 0 0,0 0 204,0 0 1,0 7 132,0 0-442,0 10 1,-3-2 0,-2 14 77,-2 8 1,-3-3 0,5 3 0,-2 2-45,2 3 0,2 2 0,3 0 0,0 0-27,0 0 1,0 0-1,0 0-3,0 0 1,0 0 0,0 0-1,0 0-121,0 0 1,8 0 0,2 0 94,2 0 0,0 1 0,5-4 1,-2-2-45,2-2 0,-5-10 1,3 2 10,2-4 0,-5-3 0,3 0 40,2 0 0,-4 0 66,1 0 1,1-10 0,5-5 38,-6-4 1,6-3-1,-8-1-10,0 1 0,8 0 1,-8 0-1,3 0-24,0 0 1,-8 0 0,8 0 30,2 0 1,-5 7-1,0 1 1,1-1 18,-1 3 1,2-8-62,9 5 1,-1 6-1,0 1 33,0 6 1,-8 2 108,1 0 0,0 2-144,7 6 1,-10-3-1,-5 9 1,-2 1-24,3-3 0,-6 8 0,5-6 8,-4 6 0,-3 9 1,0 1-33,0-3 1,-3-3-129,-4-2 0,5 0 64,-6 0 0,3-9-122,-2-6 143,5-4 1,-8-6 0,12-4 48,6-8 0,-6-5 0,8-2 1,-3 0 36,1 0 0,9 0 0,-5 0 0,3 0-33,-1 0 0,1 0 0,7 0 0,0 0-2,0 0 1,0 2 0,0 3 21,0 2 0,-7 11 565,0-4-390,-10 6 0,4 12 1,-9 4-57,0 6 0,0 2 1,0 0-1,0 0-8,0 0 0,0 0 0,3-2 1,2-3-153,2-2 1,3-1 0,-3 8-186,8 0 0,5 0 1,2-2-1,-3-3-138,-4-2 0,5-8 0,-6 5-176,6-2 0,2-2 540,0-8 0,0 9 0,0 4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11.58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50020.1875"/>
      <inkml:brushProperty name="anchorY" value="-1.4707E6"/>
      <inkml:brushProperty name="scaleFactor" value="0.5"/>
    </inkml:brush>
  </inkml:definitions>
  <inkml:trace contextRef="#ctx0" brushRef="#br0">1 1 8618,'0'14'52,"0"1"1,0 0-1,0 7-5,0 0 0,0 0 0,0 0 0,0 0-144,0 0 0,0 0 0,0 0 1,0 0 157,0 0 1,0 0 0,0 0-274,0 0 0,0-7 1,0 0-1063,0 2 1274,0-7 0,0 0 0,0-10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11.760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559906.8125"/>
      <inkml:brushProperty name="anchorY" value="-1.49082E6"/>
      <inkml:brushProperty name="scaleFactor" value="0.5"/>
    </inkml:brush>
  </inkml:definitions>
  <inkml:trace contextRef="#ctx0" brushRef="#br0">1 67 9889,'0'-22'-1034,"0"7"-1115,0 1 2122,0 9 1,9-5-1,4 10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12.11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69837.5"/>
      <inkml:brushProperty name="anchorY" value="-1.51022E6"/>
      <inkml:brushProperty name="scaleFactor" value="0.5"/>
    </inkml:brush>
  </inkml:definitions>
  <inkml:trace contextRef="#ctx0" brushRef="#br0">89 1 8310,'0'22'75,"0"0"-32,0 0 1,-3 7-1,-2 3 1,-5 0-101,-2 0 1,7 0 0,-2-3 0,2 5 101,-2 0 0,4 6 1,-4-8-1,2 2-74,-2 5 1,4-5 0,-4 3 0,4 0 23,3-3 0,0 5 1,0-7-1,0 0-173,0 0 1,0 5 0,0-8 0,0-2-69,0-3 1,0-1 0,0-1 0,0 0-629,0 0 874,0-10 0,10 8 0,2-8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12.48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77581"/>
      <inkml:brushProperty name="anchorY" value="-1.52789E6"/>
      <inkml:brushProperty name="scaleFactor" value="0.5"/>
    </inkml:brush>
  </inkml:definitions>
  <inkml:trace contextRef="#ctx0" brushRef="#br0">111 11 6621,'0'-10'201,"0"10"1,0 12 0,0 8-1,0 4 241,0 6-336,0-6 0,0 10 1,0-7-1,0 5-54,0 2 0,0-4 1,0 7-1,0-1-12,0-1 0,0 6 0,-3-4 1,-2 5-24,-2 2 0,-8-3 1,5-1-1,-2-6-109,-5-2 0,7 4 1,0-6-1,3-3-122,0-3 1,-1 6 0,8-1-389,0-2 0,0-2-135,0-3 737,0-10 0,0-2 0,0-10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12.98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85765.4375"/>
      <inkml:brushProperty name="anchorY" value="-1.54551E6"/>
      <inkml:brushProperty name="scaleFactor" value="0.5"/>
    </inkml:brush>
  </inkml:definitions>
  <inkml:trace contextRef="#ctx0" brushRef="#br0">45 243 8074,'10'12'-180,"4"-4"0,6-6 0,2-2 346,0 0 0,0 0 1,0 0-1,0 0-80,0 0 1,0 0 0,0 0 0,1-2-68,-1-6 0,0 6 0,0-8 0,0 3 38,0-1 1,-8-6-1,1 4-84,2-2 0,0-3 0,1-5-4,-4 6 0,-9-6 0,3 5 25,-6-4 0,-4-1 1,-6 3 42,-6 2 1,-6 3 0,-2-3 0,0 8-6,0 4 1,-8 3-1,1 0 1,2 0-7,3 0 1,1 10 0,-1 3 0,-3 1 46,-2 1 0,-1 0 0,8 7 0,0 0 14,0 0 0,2 0 0,3 2 1,5 3-31,2 3 0,0-1 1,6-4-1,-4 2-87,3 2 1,3 0-1,4-7 1,3 0-128,3 0 1,9 1-1,-3-1 1,6-3-96,2-4 1,3 2 0,2-7-1,4 0-106,4-1 0,-8-1 1,4-8-1,-1 0 358,-1 0 0,1 0 0,2 0 0,2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13.41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97107.25"/>
      <inkml:brushProperty name="anchorY" value="-1.56572E6"/>
      <inkml:brushProperty name="scaleFactor" value="0.5"/>
    </inkml:brush>
  </inkml:definitions>
  <inkml:trace contextRef="#ctx0" brushRef="#br0">419 22 8327,'-22'-7'23,"0"0"0,0 2 0,0 2 1,-2 3 449,-6 0-438,6 0 1,-8 8 0,10 1 0,0 1 40,0 0 0,7 5 0,3-5 0,0-1 10,-1 1 1,8 7-146,-2-2 1,7 2-1,5 0 1,5-4-124,2-4 1,3 6 0,7-8-1,0 1 139,0 2 1,0-6 0,0 9 0,0-1-174,0 0 1,0-4-1,0 6 150,0 3 1,-10-4 0,-2 1 205,0 4 0,-7 1 0,4 3-73,-5 0 0,-2 0 1,-2 0 15,-5 0 1,2-7 0,-10-3 0,-2 1-24,-3-1 0,-4 0 0,-3 5 0,-3-5-31,3-2 0,-4 0 1,1-5-1,3 2-147,3-2 1,2-2 0,0-3-231,0 0 1,2-3-790,5-4 1137,5 4 0,20-16 0,2 7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13.76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06217.75"/>
      <inkml:brushProperty name="anchorY" value="-1.5833E6"/>
      <inkml:brushProperty name="scaleFactor" value="0.5"/>
    </inkml:brush>
  </inkml:definitions>
  <inkml:trace contextRef="#ctx0" brushRef="#br0">354 89 8327,'12'-22'-41,"-5"-1"-179,-4 1 0,-13 10 252,-5 5 1,-4 4 0,-3 3-1,0 0 164,0 0 1,-1 3 0,1 2-22,0 2 1,0 8 0,0-5 0,0 2-94,0 5 0,3 3 1,1 2-1,4 0-40,-3 0 1,7 2 0,0 3-1,3 3-96,-1-3 0,1-3 1,7-2-1,0 0-108,0 0 0,2 0 0,3 0 0,5 0 55,2 0 1,3-2-1,10-3 1,1-5-232,4-2 1,2 5 0,-5-8 0,2-2-18,-2-2 1,-2-3 0,-3 0 354,0 0 0,0 0 0,0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14.27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18882.5"/>
      <inkml:brushProperty name="anchorY" value="-1.60342E6"/>
      <inkml:brushProperty name="scaleFactor" value="0.5"/>
    </inkml:brush>
  </inkml:definitions>
  <inkml:trace contextRef="#ctx0" brushRef="#br0">89 22 8218,'-22'-12'-162,"0"2"0,2 20 1,6 5-1,6 4 375,6 3 1,2 8 0,0-1 0,0 1 208,0 1 0,0 1 0,0 10 0,0-3-260,0 0 1,7 8-1,1-10 1,-1 4 15,3 3 0,-8 0 0,6 1 0,-4-1-272,4 0 1,-6-8-1,6 1 1,-6 0-327,-2-3 1,0-2-1,0-7-4,0 4 0,0-4 127,0 4 3,0-14 243,0-6 1,7-18 0,3-6 0,2-5 39,6-2 1,-6 0 0,3-2 0,2-3-72,2-3 0,11-1 1,-1 4-1,-2 0 43,-2 7 0,-3-2 1,0 10 79,0-1 1,0 4 109,0 9 1,-10 2-1,-5 5 1,-4 8-45,-3 5 1,0 2 0,0 0 0,0 0-77,0 0 1,0 7 0,0 1 0,0-3-158,0-3 0,0-2 0,0 0 0,2 0-379,6 0 0,-4-2 1,11-3 504,2-2 0,3 0 0,2 7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1:15.44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32120.5"/>
      <inkml:brushProperty name="anchorY" value="-1.62357E6"/>
      <inkml:brushProperty name="scaleFactor" value="0.5"/>
    </inkml:brush>
  </inkml:definitions>
  <inkml:trace contextRef="#ctx0" brushRef="#br0">243 706 8519,'-22'0'0,"0"0"25,0 0 1,7 8 0,3 2 0,0-1-1,0 4 1,-3 1-261,3 11 0,-8-3 402,5 7 0,3-2 0,0 0 1,0 3 16,-1-3 1,8-3 0,-2-2-1,5 0-164,2 0 0,2-2 0,3-3 0,5-5-2,2-2 0,3 7 1,7-5-169,0 1 1,0-4-1,0-9 1,0 0-112,0 0 0,-7 0 0,-1 0 0,4 0 55,1 0 1,-4-7 0,0-3 120,2-2 1,0-3-1,-2-7 1,-8 0 76,-5 0 1,-2 0 0,0 0-1,0 0 40,0 0 0,-7-7 0,-3-3 0,-2 0 22,-5 0 0,-3 3 0,-2 7 36,0 0 1,0 9 0,0 6 259,0 4 1,7 3-331,1 0 1,9 10 0,0 3-27,10-1 1,7 0 0,10-7-1,0 2-67,0-2 1,3 5 0,1-3-1,6-2-21,3-2 1,-6-3-1,5 0 1,1-3 53,-1-4 0,-7 2 0,2-7 0,-2-1 117,3 1 0,-6-2 0,3-9 0,-7 1-36,-6 0 1,1 0 0,5-2 0,-3-3 209,-3-2 1,-9-11-1,5 4 1,-2-6-119,-1-2 0,8 0 1,-6-3-1,1-2-17,0-2 1,5-1 0,-8 11-1,-2 4 120,-3 7 1,-2 6-36,0 2 0,-2 10 0,-5 4-180,-8 6 0,3 12 0,-1 7 1,1 7-8,0 6 1,7 9 0,-2-2 0,4 4-11,3 3 0,0 1 1,0 1-1,0 3-13,0 3 0,8 6 0,-1-6 1,-2-3-26,-3-3 1,-2 3 0,0 0 0,0-5-30,0-2 0,8 5 1,-1-11-1,-2 4-222,-3-4 0,-2 3 0,0-9 0,0-3-205,0-3 0,0-9 1,0 0-522,0 2 760,0-7 0,0-3 0,0-14 110,0-8 1,3-5 0,2-2 0,2-2 140,-2-6 0,-3 3 0,-2-9 0,0-3 0,0-3 0,0 0 0,0 3 0,0 2 37,0-2 1,0 7-1,0 3 209,0 4 1,-9 13 0,-6 5 353,-5 4 0,6 3-408,-1 0 1,7 10 0,-4 5-89,2 4 1,10-4 0,10-3-1,2-2-69,6-5 1,1 5 0,6-3 0,2-2-13,2-2 1,8-3 0,-5 0 0,2 0 34,5 0 1,3 0 0,2-3 0,-2-2-72,-6-2 1,3-8-1,-7 5 1,0-2-79,0-5 0,-3 5 1,-7-3-1,1 0 45,-1 3 0,-10-8 0,-5 6 39,-4-6 1,-3-2-1,-3 3 279,-4 4 0,-5-2 0,-10 9-164,-1 3 1,1 5-1,-2 8 1,-3 4 45,-2 0 1,-1 8 0,8-3 0,0 8 17,0 4 0,2 8 0,3-6 0,5 1-63,2 0 1,3 7 0,7-2 0,0 2-62,0-2 0,0 2 1,2-7-1,6 0-152,6 0 1,6-3-1,2-7 1,3 0-165,4 0 1,3 0-1,9-2 1,1-3-128,5-2 1,2-10-1,-5 2 1,2-4 394,6-3 0,4 0 0,10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0:07:04.324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559324.8125"/>
      <inkml:brushProperty name="anchorY" value="-471416.96875"/>
      <inkml:brushProperty name="scaleFactor" value="0.5"/>
    </inkml:brush>
  </inkml:definitions>
  <inkml:trace contextRef="#ctx0" brushRef="#br0">549 684 8020,'-10'9'-86,"-4"-9"0,4-2 164,3-13 1,4 1 0,3-9 3,0 1 0,3-7 0,1 0 0,6-1 84,2-2 1,-7 5-1,3-9 1,-6-4 72,-2-1 0,0-1 1,0 3-1,-2 2-93,-6-2 0,3 5 0,-9-1 0,-3 4 7,-3 4 1,-2 5-1,-2 4 1,-3 6-213,-3 2 1,1 3-1,4 7 1,-2 0-21,-2 0 0,-8 10 1,5 5-1,0 7 128,1 7 1,-4 3 0,11 7-1,4-2 3,1 2 0,6 3 0,1 2 0,2 0-45,5 0 1,5 0 0,8-2 0,6-3-29,6-2 0,2-10 0,0 2 0,3-7-87,4-7 0,-2 2 0,7-7 0,1-1 38,-1 1 0,-7-2 1,5-8-1,-3 0 39,1 0 0,-1-10 0,-7-5 93,0-4 0,0-11 0,-2 1 0,-3-1-41,-3-2 0,-6 6 0,4-11 0,-2 0 139,-5 3 0,-3-8 0,-2 5 1,0-4-138,0-3 1,3 7 0,2 0-68,2-2 1,0 7 0,-7 3-29,0 4 61,0 13 0,0 5 1,0 14-1,0 8 40,0 4 0,0 11 1,0-1-1,0 0 45,0 3 1,0-7 0,0 7 0,0-3-38,0 0 0,8 1 0,1-8 0,1 0-51,0 0 0,5 0 0,-5-2 0,-1-3-100,1-3 0,7 1 71,-2 7 0,-3-10 0,0-2 15,-2 0 0,0-8 21,-3 6 0,-2-6 4,10-2 0,-8-2 0,6-6 16,-4-6 0,-1-6 1,-8-2-1,2 0 65,6 0 0,-6 0 1,5 0-55,-4 0 0,-3 0 0,0 0 1,0 0 0,0 0 1,2 0-7,6 0 0,-6 0 0,8 2 1,0 3-43,4 2 1,6 0 0,2-4 0,-2 2-94,-6 2 1,6 8 0,-5-6 224,4 4-77,3-9 0,-2 18-10,-5 0 1,-6 10 0,-9 12 0,0 3 31,0 4 0,0-2 0,0 7 1,0 1-52,0-1 1,0-7-1,0 5 1,0-3-56,0 1 1,8-1 0,-1-7 0,0-2-218,3-6 0,-5 6-170,10-5 0,-10 4-743,2 3 0,5-7 1182,3 0 0,-5-10 0,0 4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2:19.746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906198"/>
      <inkml:brushProperty name="anchorY" value="-2.44224E6"/>
      <inkml:brushProperty name="scaleFactor" value="0.5"/>
    </inkml:brush>
  </inkml:definitions>
  <inkml:trace contextRef="#ctx0" brushRef="#br0">155 0 12420,'-13'10'351,"4"2"0,9 10 0,0 0 1,0 0-1,0 0-276,0 1 0,-3 1-23,-4 5 1,4-2 0,-4 8 25,5-4 0,-6 1 1,1-5-1,2 5-61,3 2 0,-1-7 1,-2 5-1,-2-2-28,2-1 0,0 8 0,0-8 0,-2 1-47,2 1 1,2-6 0,3 4-1,-2-4 6,-5-3 0,4 0 0,-4 0-438,4 0 1,3-7 524,0-1 1,-9 1 0,-4 7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2:20.671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911432.3125"/>
      <inkml:brushProperty name="anchorY" value="-2.45827E6"/>
      <inkml:brushProperty name="scaleFactor" value="0.5"/>
    </inkml:brush>
  </inkml:definitions>
  <inkml:trace contextRef="#ctx0" brushRef="#br0">1 265 16084,'9'-12'243,"-4"-5"0,8 7 1,-1 0-1,-2-2 1,2 2 121,0 0 1,3-4-266,7 6 1,0-9-1,2 2-73,6-4 0,-6 4 0,6 3 1,-3 0-1,0 2-76,2 0 0,8-5 0,-5 8 0,-1 2-90,1 3 0,5-1 0,-5-2 0,2-2-110,5 2 0,1 2 0,-1 3 0,-3 0 110,4 0 1,-8 0-1,-3 3 1,-5 4-551,-2 8 1,-2 5 0,-5 2 406,-8 0 0,-4 7 0,-3 0 1,-3-2 249,-4-2 0,-5 4 1,-11 3-1,1 0-22,0 0 1,-7 0-1,0-5 1,2 2 34,2-2 1,-4-2 0,-1-3 0,3 0 57,3 0 0,2 0 0,0 0 7,0 0 1,7-10-65,0-5 152,10-4 1,5-3-1,15 0-206,5 0 0,2-8 1,0 1-45,0 2 1,0-5 0,0 3-49,0 2 1,0 13-1,-2 6 1,-3 3 8,-2-2 1,-1 5 0,8-6 0,0 6 29,0 2 0,-2 0 1,-3 0-1,-2 0 2,2 0 1,0 3 0,0 2 0,-2 2 16,2-2 0,-7-2 1,-3-1-1,-4 3 60,-3 2 0,0 1 0,0-8 0,0 0 143,0 0 0,-8 0 1,-1 0-1,-4 0 58,-4 0 1,-2-2 0,-6-3-1,-2-2 21,-2 2 1,-1 0 0,8 0 0,-2-5 0,-6-2 0,6 5 0,-8-8 0,3-2-37,-1-3 1,-2-2 0,3 0-1,-5 0-67,-1 0 1,1 0 0,7-2-1,-2-3-249,2-2 0,5-10 0,7 2 0,5-5-116,0-2 1,8 0 0,-5 0 0,4 0 17,3 0 0,0 0 1,3 2-1708,4 6 2002,-5 4 0,18 0 0,-8-2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2:21.258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919184.625"/>
      <inkml:brushProperty name="anchorY" value="-2.47672E6"/>
      <inkml:brushProperty name="scaleFactor" value="0.5"/>
    </inkml:brush>
  </inkml:definitions>
  <inkml:trace contextRef="#ctx0" brushRef="#br0">22 0 9800,'0'15'-608,"0"0"860,0 2 0,-7 2 0,0 3 1,2 0-149,2 1 1,3-1 0,0 2 0,0 3-162,0 2 1,0 1 0,0-8 0,0 0 74,0 0 0,0 0 0,3 0 0,2 0-55,2 0 0,8 0 1,-6 0-88,4 0 1,-6-7 0,8-3 22,2-2 0,-5-3 25,3-7 1,-8-2 0,8-5 91,2-8 1,0-5 0,0-2 0,-4 0 20,-4 0 0,9 0 1,-6-2-1,3-3 2,-1-3 0,-2 1 1,6 4-1,-6-2 65,-2-2 1,4 0 0,-4 9 417,2 5-346,-7-4 0,5 19 0,-12-3-7,-6 8 0,6 12 0,-5-2 0,4 5-103,3 2 1,0 0 0,0 0 0,0 0-105,0 0 0,3-3 0,1-1 1,6-4-93,2 3 1,-4 3 0,7 2-92,2 0 1,0-7-1,0-3 1,-2 0 20,2 1 1,2-8 0,3 2-1,1-5-242,-1-2 0,-8 0 0,1 0 377,2 0 0,3 0 0,2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2:21.645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928502.375"/>
      <inkml:brushProperty name="anchorY" value="-2.49536E6"/>
      <inkml:brushProperty name="scaleFactor" value="0.5"/>
    </inkml:brush>
  </inkml:definitions>
  <inkml:trace contextRef="#ctx0" brushRef="#br0">88 0 7426,'12'3'456,"-4"4"1,-6 5 0,-2 10 0,0 0-273,0 1 0,-7 6 0,-3 3 0,0 0-152,1-1 1,-1 6 0,5-5 0,-3 2-34,4 6 1,-6-9 0,2 1 0,4-2-50,1-1 0,3 8 0,-2-8 1,-3 1-16,-3 1 1,1-6-1,7 4 1,0-4 36,0-3 1,0 0 0,2 0-34,6 0 1,2 0 0,7-2 0,-3-6-66,4-6 0,1 2 1,3-3-1,0-2 3,0-3 1,0-2 0,0 0 0,1 0-324,-1 0 0,0-7 0,2-3 417,6-2 1,4-3 0,10-7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2:21.91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938349.3125"/>
      <inkml:brushProperty name="anchorY" value="-2.5139E6"/>
      <inkml:brushProperty name="scaleFactor" value="0.5"/>
    </inkml:brush>
  </inkml:definitions>
  <inkml:trace contextRef="#ctx0" brushRef="#br0">20 66 8480,'-13'-9'25,"6"6"1,14-4 0,8 4 271,5 3 0,2 0-333,0 0 0,7 0 1,3 0-1,0 0-137,0 0 1,4-7-1,-4 0 1,0 2-49,0 2 0,5 3 1,-5 0-1,-1 0-952,1 0 1173,-2-9 0,-8 6 0,0-7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2:22.22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948152.125"/>
      <inkml:brushProperty name="anchorY" value="-2.53208E6"/>
      <inkml:brushProperty name="scaleFactor" value="0.5"/>
    </inkml:brush>
  </inkml:definitions>
  <inkml:trace contextRef="#ctx0" brushRef="#br0">89 0 9360,'0'22'127,"0"0"1,-3 3 0,-2 2-1,-4 5-96,-4 2 1,8 0 0,-4 6 0,1-4-31,1 3 0,0 3 0,7 2 0,0 0 24,0 0 1,-8 1 0,1-1-1,2-3-289,3-4 0,2 5 1,0-8-1,0 0 37,0-4 1,2 2 0,3-3-360,2-2 0,8-3 1,-5-4 585,2-5 0,-7 4 0,5-6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0:02:23.07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955811.8125"/>
      <inkml:brushProperty name="anchorY" value="-2.54827E6"/>
      <inkml:brushProperty name="scaleFactor" value="0.5"/>
    </inkml:brush>
  </inkml:definitions>
  <inkml:trace contextRef="#ctx0" brushRef="#br0">0 288 8542,'13'-3'151,"-4"-2"122,1-2 1,-5 0 0,10 7-53,2 0 1,3 0-1,2 0-198,0 0 0,0 7 0,0 0 0,0-2-146,0-2 1,7-3 0,1 0-1,-3 0 1,-3 0 0,-2 0 0,0 0-1,0 0 1,0 0 0,0 0-17,0 0 0,0 0 0,3-3 0,2-2 1,2-5 170,-2-2 0,-5 5 0,-5-5 0,-4-1 18,-3 1 1,4 5 63,-6-8 1,-1 0-43,-7-7 0,-3 10 0,-4 2-69,-8 0 0,3 8 0,-3-5 22,-2 4 0,-2 6 0,-3 4 1,0 5 24,0 0 0,7 6 0,0-6 0,-2 5-9,-3 8 1,1 1-1,2-3 1,4-1-13,4 0 0,-6 7 0,8 0 1,2-2-40,2-2 0,3 4 0,0 1 0,0-3-2,0-3 1,8-9 0,1 0 8,4 2 0,1 0 1,8-2-1,0-8 8,0-5 0,1-2 1,1 0-1,3 0 6,2 0 0,8-9 0,-5-6 1,0-2-66,0 2 1,7-5 0,-5 8 0,3 0 30,0 5 0,-10-3 0,2 2 0,-5 3-26,-1 3 0,-1 4 1,0 3-1,0 5-40,0 2 1,-8 3 0,1 7 0,0 0-90,-3 0 1,-2-7 0,-8 0 3,6 2 81,-6 2 181,8-6 0,-8-4 0,3-11 68,3-5 1,-1-6-1,-7-9-10,0 0 0,0-7 1,2-3-1,3-2-70,3-5 1,-1-1-1,-5 1 1,3 5-61,3 2 1,-1-5-1,-7 5 1,3 1 197,4-1 0,-5 2 948,6 8-804,-6 0 1,-2 8-262,0-1 1,12 10 0,8-2-152,7 4 0,10 3 1,-3-2-1,5-3-173,8-3 1,4-1 0,1 4 0,4-5-1256,0-2 0,15 7 1482,-5-3 0,6-4 0,-6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38.11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37954E6"/>
      <inkml:brushProperty name="anchorY" value="-1.07909E6"/>
      <inkml:brushProperty name="scaleFactor" value="0.5"/>
    </inkml:brush>
  </inkml:definitions>
  <inkml:trace contextRef="#ctx0" brushRef="#br0">155 89 5851,'0'-15'263,"2"3"0,3 0 0,3 0 1043,-4-5-989,-1 7-265,-3 0 1,0 12 0,0 6-1,-3 6 1,-1 6-11,-4 2 1,-7 0-1,6 0 1,-1 3-108,0 4 0,-5-4 0,6 6 1,-1-1-152,0-1 0,0 8 0,5-8 0,-2-2 84,2-2 0,3-3 0,2 0 0,-3 0 132,-4 0 0,-5 0 0,-11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29.898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1.87409E6"/>
      <inkml:brushProperty name="anchorY" value="-1.49468E6"/>
      <inkml:brushProperty name="scaleFactor" value="0.5"/>
    </inkml:brush>
  </inkml:definitions>
  <inkml:trace contextRef="#ctx0" brushRef="#br0">22 23 7473,'-12'-3'1022,"5"-4"-1173,4 4-339,3-6 0,0 11 480,0 5 1,10-4 0,2 7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55.834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.69959E6"/>
      <inkml:brushProperty name="anchorY" value="-3.06106E6"/>
      <inkml:brushProperty name="scaleFactor" value="0.5"/>
    </inkml:brush>
  </inkml:definitions>
  <inkml:trace contextRef="#ctx0" brushRef="#br0">23 1 14841,'-13'0'-1053,"4"0"1,9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0:07:04.899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589897.4375"/>
      <inkml:brushProperty name="anchorY" value="-492354.34375"/>
      <inkml:brushProperty name="scaleFactor" value="0.5"/>
    </inkml:brush>
  </inkml:definitions>
  <inkml:trace contextRef="#ctx0" brushRef="#br0">66 375 8104,'-10'12'524,"-4"-4"0,-3-16-347,2-6 0,5 1 1,13-1-1,4-4 1,8-1 42,4-3 1,13-8 0,2-1 0,3-1-216,0 0 0,-3 2 1,5 8-1,-4 0-58,-4 0 1,-1 3 0,-11 2 0,-1 4-11,-4 4 0,-6 1 39,6 8 0,-9 5 0,3 7 1,-8 13 27,-8 7 0,-2 2 0,-4 5 0,6-2-66,6 2 0,2 0 0,0 1 0,0-6-119,0-2 1,7-3 0,3-7 0,2 0-136,6 0 1,-6-7 0,0 0 0,0-1 18,1-1 0,-6-4 297,8-9 0,-1 10 0,8 2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44.28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4.25083E6"/>
      <inkml:brushProperty name="anchorY" value="-3.67062E6"/>
      <inkml:brushProperty name="scaleFactor" value="0.5"/>
    </inkml:brush>
  </inkml:definitions>
  <inkml:trace contextRef="#ctx0" brushRef="#br0">221 1 7849,'-14'10'38,"-1"4"0,8 6 1,-8 2-1,0 3 1,1 2-1,-1 2 0,0 0 1,0 1-1,3-1 1,2-2-1,3-2 1,0-3-1,-3 0 0,0 0-38,0 0 0,-7 0 0,5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2:12.22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4.60866E6"/>
      <inkml:brushProperty name="anchorY" value="-4.12875E6"/>
      <inkml:brushProperty name="scaleFactor" value="0.5"/>
    </inkml:brush>
  </inkml:definitions>
  <inkml:trace contextRef="#ctx0" brushRef="#br0">0 0 6327,'0'23'0,"0"-1"0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2:26.20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4.85207E6"/>
      <inkml:brushProperty name="anchorY" value="-4.32363E6"/>
      <inkml:brushProperty name="scaleFactor" value="0.5"/>
    </inkml:brush>
  </inkml:definitions>
  <inkml:trace contextRef="#ctx0" brushRef="#br0">22 23 8110,'-12'-10'3,"2"7"1,10-6 0,0 9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2:59.41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38673E6"/>
      <inkml:brushProperty name="anchorY" value="-4.81415E6"/>
      <inkml:brushProperty name="scaleFactor" value="0.5"/>
    </inkml:brush>
  </inkml:definitions>
  <inkml:trace contextRef="#ctx0" brushRef="#br0">375 706 7178,'-10'0'-528,"8"-3"935,7-4-170,2 5-142,-7-18 1,7 15 21,1-10 1,1 8-71,-1-8 0,-6 1 86,6-8 1,-6 7-36,-2 0 0,0 1-21,0-9 0,-7 9 0,-3 2-131,-2 2 1,4 2 0,-6 8-107,-4 0 0,-1 0 0,-3 0 139,0 0 0,0 8 0,0 2-16,0 2 1,0 0-1,0 5 1,-1-2 17,1 2 1,3-5 0,2 3 0,2 0 115,-2-3 1,5 8-1,-3-6-88,-2 6 1,7 2-1,3 0-3,4 0 1,3 0 0,0 0-55,0 0 0,3 0 0,1 0 19,4 0 1,7-7 0,-6-3 0,1 0 18,0 1 0,7-6 0,-2 5-13,4-2 0,-4-3 1,0-7-1,2 0-24,3 0 1,-6 0-1,1-2 47,2-5 0,3-6 1,2-6-1,0 2 19,0 2 1,-7 0 0,-1-7-1,1 0 7,-3 0 1,8 0-1,-8-2 1,0-3 31,-4-3 1,1-2-1,-1 5 1,-3-4 27,-3-4 0,5 1 0,1-8 0,-1 3-91,3 0 1,-8-8 0,8 11 0,0-6 27,5-2 0,-3 7 1,0 3-1,-2 2-78,-5 5 1,5 3 0,-3 2 203,-2-1 1,0 1-66,2 0-97,-4 10 55,6 2 0,-9 13-25,0 4 0,0 5 0,-2 10 0,-3 0 17,-2 1 0,-8-1 1,8 2-1,-1 3-14,-1 2 1,4 3-1,-8-5 1,4 5-10,4 2 1,0-4 0,0 4 0,-2-2-42,2-5 0,2 5 1,3 0-1,-2-1-16,-6 1 0,6 5 0,-5-8 0,4-2 12,3-2 0,0-3 1,0 0 1,0 0 1,0-7 0,3-3 5,4-2 0,-2-3 16,10-7 0,-8 0 1,8 0 12,2 0 0,-5-2 1,3-6 26,2-6 1,-5 1 0,0-1-1,1-1-8,-1 3 1,0-8 0,5 5 0,-5-4-16,-2-3 1,5 7 0,-8 0 0,-2-2-3,-2-2 1,4 4-1,0 0 1,1 0 0,2 3 0,-8 0 0,8 5-6,0-8 0,-6 5 1,9 0-1,-1 3-1,0 0 0,3-8 0,7 8-10,0 2 1,0-5 0,0 3-3,0 2 1,0 2-1,-2 1 125,-5-6 0,-3 6 86,-5-5 1,-4 2 147,4-3-334,-5 6 1,-4-8 24,-5 10 1,2 0-1,-10 0 1,0 3-145,3 4 1,-8-2 0,6 7 0,-6 0 84,-2 1 0,0 1 0,0 8 15,0 0 0,0 0 1,2 0-1,3 0 1,2 1 1,8-1 0,-5 0-34,2 0 1,3 0-1,7 0 3,0 0 0,0 0 22,0 0 0,2-2 0,5-6 10,8-6 1,-3-6-1,3-2 20,2 0 1,-4 0 0,1 0 67,3 0 0,-4-7 0,1-1 0,1 1 11,-3-3 0,8-2 1,-5-10-32,4 0 0,-4 7 1,-3 0-1,0-2-15,1-2 1,-8 4 0,2 0 0,-2-2-44,2-2 1,-4 4 0,4 0-71,-5-2 1,6 5 9,-1-3 20,0 10 1,-9-5-32,-5 10 1,2 3 65,-10 4 1,8 3 0,-6 7-1,1-2-8,0 2 0,5 3 0,-6 2 0,4 0 0,4 0-24,2 0 1,-4 0 0,-1 0 0,4 0-22,1 0 1,3-7 0,3-1 0,1 3 12,4 3 0,9 0 0,-5-3 0,3-5 8,0-2 1,-8 0 0,8-5 37,2 2 1,2 0 20,3-7 0,-7-2 1,0-6 92,2-6 1,-5 2 0,3-3 0,0-2-10,-3-3 1,0-2-1,-7 0 1,2 0-53,-2 0 1,5 0 0,-3 0 0,1 0-18,2 0 1,-5 0-163,9 0 0,-6 2 1,4 3-33,-2 2 0,7 10 137,-3-2 0,6-3 1,2 3 71,0 2 0,0 2 5,0 3 1,0 3-39,0 4 0,-9-2 1,-6 10-45,-5 2 0,-2 3 0,0 2 1,0 0-16,0 0 1,0-8 0,0 1 0,-2 2-7,-5 3 0,4-5 0,-7-1-2,1 3 1,6-4 0,-7 1 19,1 3 0,6-4-50,-4 1-17,-6-9 22,11 5 1,-8-12-1,13-3 58,4-3 1,-2-6 0,7 4 0,0-2 13,1-5 1,-6 4 0,8-1-1,-1-4 28,-1-1 0,4 4 1,-7 3-1,2 0-19,5-1 1,-5 1 0,0-5-1,1 5-35,-1 2 1,-7 0 0,5 5-26,-1-2 0,-4 0-40,10 7 133,-10 0 1,5 2-12,-10 5 0,0-2 0,0 10-9,0 2 1,0-5 0,0 3-5,0 2 1,0 3-1,0 2-29,0 0 0,2 0 0,3 0 0,5-2-23,2-6 0,-4 3 0,4-7 0,0 0-9,0 0 1,-7 0 0,5-5 10,0 2 0,-5 0 150,9-7 1,-1-2-43,1-6 0,3 4 0,-9-11 0,-1 0-21,3 3 0,-8-8 0,8 6-33,0-6 1,0-2-1,7 0 1,-5 0-12,-2 0 1,5 0 0,-5 0 0,2 0-81,5 0 0,-5 0 33,3-1 0,-8 11 0,5 2-21,-2 1 0,0 6 21,-3-4 0,3 7 61,5 7 0,2 5 1,-7 10 58,2 1 1,-7-1 0,2 0-1,-4 0-72,-3 0 1,0 0 0,0 0 0,0 0 9,0 0 0,0-7 0,0-1 0,0 3-223,0 3 0,0 2 61,0 0-26,0-10 175,0 8 0,0-20-1,0 0 1,7-2 0,3-13-76,2-2 1,-4 4-1,6-1 1,1-3-12,-3-3 0,8-2 0,-5 0 0,2 0 13,-3 0 1,6 7-1,-5 0 84,4-2 0,3 5 0,0 0-23,0 2 0,0 3 0,0 7 220,1 0 1,-9 0 0,1 0-146,2 0 0,-7 9 0,-3 6-40,-4 5 0,-3 2 0,0 0-19,0 0 1,0 0 0,0 0 0,-3 0-50,-4 0 0,4-7 0,-6-1 49,-1 4 0,5 1-4,-10 3 0,13-2 0,-1-3-9,8-2 0,12-10 0,-2 2 0,7-5-34,8-2 1,4 0-1,10 0 1,0 0-408,0 0 0,0 0 0,0 0 0,0 0 437,1 0 0,-1 0 0,0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4:53.068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44 552 11692,'-2'-13'-361,"-3"4"0,-5 1-373,-2 1 318,7-1 840,-5 8-101,10 0-194,0-9 202,0 6 1,7-9-58,1 5 0,9-6 0,-5-9 2,0 0 1,1 8 0,-6-1 50,8-2 1,2-3-1,0-2 1,-2 2 17,2 6 0,-5-6 0,3 6 1,2-6-115,3-2 1,-6 0-1,1 2 1,0 3 24,-3 2 0,7 1 0,-6-8 49,-1 0 1,5 7 0,-7 3-57,2 2-154,-7-7 0,7 12-683,-4-10 665,-6 10 59,8-5-204,-10 10 0,2 8-482,6-1 173,-6 10 1,8-5 210,-10 11 1,0-9 0,0 1 44,0 2 0,0 3 1,0 2 160,0 0 1,0 0-1,2 0 1,3 0-263,3 0 1,-1 0 0,-7 0 82,0 0 0,0 0 1,0 0 39,0 0 0,7 0 80,1 0 1,-1 0 38,-7 0 1,0-7-115,0 0 1,-7-8-55,-1 8-216,1-10 472,7 5 1,0-1 0,0 4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4:53.52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4004.02783"/>
      <inkml:brushProperty name="anchorY" value="-11081.63184"/>
      <inkml:brushProperty name="scaleFactor" value="0.5"/>
    </inkml:brush>
  </inkml:definitions>
  <inkml:trace contextRef="#ctx0" brushRef="#br0">23 45 8472,'-12'0'-1298,"2"-3"1074,10-4 57,0 5-408,0-8 575,0 10 0,10-10 0,2-2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4:54.206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8382.88281"/>
      <inkml:brushProperty name="anchorY" value="-22229.41016"/>
      <inkml:brushProperty name="scaleFactor" value="0.5"/>
    </inkml:brush>
  </inkml:definitions>
  <inkml:trace contextRef="#ctx0" brushRef="#br0">22 45 7548,'0'-15'263,"0"0"-86,10 11 0,-5-6-215,9 10 0,-9 2 0,5 3 1,-2 5 51,-1 2 0,0 3 0,-4 7 0,2 0 2,2 0 1,0 0 0,-4 3 0,2 1-18,2 4 1,0 7 0,-7-6 1,0 4 0,3-3 1,2 7-1,2 2 0,-2-1 3,-3 1 0,-2-1 0,3-1 0,2-3-27,2 4 0,0-1 0,-7 0 0,0-2 6,0 2 1,0-5 0,0 1 20,0-4 1,0 9-1,0-6 1,0 3-1,-2-3-19,-5-2 0,2 7 0,-8-5 0,1 3-8,0 0 1,0-10 0,-5 5 0,2-3 3,-2 0 1,4 1 0,1-8 0,0-3-17,0-4 0,7 5-411,-3-6 177,6 6 255,2-8 1,10-12-1,2-12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4:57.144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12871.98047"/>
      <inkml:brushProperty name="anchorY" value="-33950.45313"/>
      <inkml:brushProperty name="scaleFactor" value="0.5"/>
    </inkml:brush>
  </inkml:definitions>
  <inkml:trace contextRef="#ctx0" brushRef="#br0">45 1 9474,'0'15'183,"0"-1"1,0 3 0,0 3 0,0 2 0,0 0 0,0 0 0,0 0 164,0 0 0,0 0-99,0 0-29,0 0-183,0 0 1,0 1 0,0 1 0,0 3-13,0 2 0,0 1 0,0-6 0,0 3 2,0 3 0,-3 1 1,-2-4-1,-2 5 71,2 3 1,3-6 0,2 8 0,0-1-60,0-1 0,-8-1 0,1-7 0,2 5-9,3 2 0,2-7 0,0 2 0,0-4-30,0-3 1,0 0-1,0 0-59,0 0 0,0-7-43,0 0 48,0-11 1,2 4-1,3-16 70,2-6 1,10-6-1,-4-2 1,1 0-4,1 0 1,-8 0 0,8 0-1,0 0-5,-3 0 0,8 0 0,-6-3 0,6-2 4,2-2 0,0-3 0,0 5 0,0-2 49,0 2 0,3-5 0,2 0 1,2 0-13,-2 0 0,5-4 1,-3 4-1,-2 0-39,-2 0 1,4-5 0,3 8 0,0 2-8,0 3 1,-3-3-1,-7 2 1,0 5-65,0 1 0,0-1 0,0 1 1,-2 2-252,-5 2 1,4 10-731,-4-2 685,-5 4 0,0 6 261,-10 4 0,0 5 1,0 10-1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4:57.587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18904.48047"/>
      <inkml:brushProperty name="anchorY" value="-44392.67578"/>
      <inkml:brushProperty name="scaleFactor" value="0.5"/>
    </inkml:brush>
  </inkml:definitions>
  <inkml:trace contextRef="#ctx0" brushRef="#br0">67 0 9001,'-15'7'-83,"0"1"0,8 7 0,-5-6 1,2 4-1,5 4 375,3 2-445,2-6 1,2 6 0,3-4 190,2 4 1,1 4 0,-6-1 0,3 0-9,2 0 1,3 0-1,-5 0 1,2 0-30,-2 0 1,5 7-1,-3 1-26,-2-3 0,5-3 1,-3-2-62,-2 0 0,-2 0-415,-3 0 256,10-9 1,-6 4-279,11-10 508,0 0 0,7-7 1,0 0-1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4:58.220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24694.44531"/>
      <inkml:brushProperty name="anchorY" value="-55827.08594"/>
      <inkml:brushProperty name="scaleFactor" value="0.5"/>
    </inkml:brush>
  </inkml:definitions>
  <inkml:trace contextRef="#ctx0" brushRef="#br0">45 66 11092,'7'-14'-48,"1"-1"1,-1 13-1,-9 2 1,-3 12 0,-3 7 352,3 3-336,-7 1 0,10-1 0,-6 0 0,6 2 1,2 3-52,0 2 1,0 1 0,0-6-1,0 3 79,0 3 0,0-1 1,0-7-107,0 0 1,7 0-1,1 0-44,-4 0 0,-1-7-351,-3 0 282,0-10 1,7 2 94,1-14 0,-1 2 0,-7-10 45,0-2 1,0-3 0,0-2-1,0 0 46,0 0 0,-7 0 0,-1 0 0,1 2-13,-3 6 0,8-13 0,-6 5 8,6-3 1,-5 8-1,-1 2 61,3-2 1,3 5 9,2-3 0,2 8 157,6-8 0,4 1 0,10-6-62,0 5 0,0-2 1,0 7-63,0-2 0,-2 5 0,-3-6 1,-2 4-31,2 4 1,2 0 0,3 0-223,0-2 0,0-1 0,1 8-194,-1 0 1,-8 0-1,1 0-438,2 0 813,3 0 0,2 0 0,0 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0:07:05.465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620800.75"/>
      <inkml:brushProperty name="anchorY" value="-513313.75"/>
      <inkml:brushProperty name="scaleFactor" value="0.5"/>
    </inkml:brush>
  </inkml:definitions>
  <inkml:trace contextRef="#ctx0" brushRef="#br0">42 285 8070,'-22'0'104,"10"-3"1,4-4-1,8-5 1,5-3-1,5 0 1,5-2 651,9-3 0,-2-2-599,8 0 1,-3 0 0,0 0 0,2 0 12,-2 0 0,5 3 1,-3 1-249,-2 4 0,-2 9-30,-3-3 1,-10 23-1,-5 10 1,-4 4 78,-3 3 0,0 7 1,0-2-1,0 2-14,0-2 1,0 2 0,0-10 0,0-2-170,0-2 0,0-3 0,0 0-148,0 0 0,7 0-96,1 0 0,9-10-185,-3-4 1,-1-6 640,1-2 0,-9 0 0,5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4:59.101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1322.25781"/>
      <inkml:brushProperty name="anchorY" value="-66754.375"/>
      <inkml:brushProperty name="scaleFactor" value="0.5"/>
    </inkml:brush>
  </inkml:definitions>
  <inkml:trace contextRef="#ctx0" brushRef="#br0">551 155 10547,'-7'-15'-485,"0"0"0,-3 10 1,5-4 422,-2-1 0,-3 7 0,5-6 0,-2-1 58,2-5 0,-8 3-199,-1-3 0,1 8 0,-1-6 180,-3 4 1,-3 1 0,-2 8 34,0 0 0,0 3 0,0 4 31,0 8 0,0-3 1,0 3-1,0 2-20,0 3 0,-1-1 0,1-2 0,0-2 41,0 2 1,3 3-1,2 2 45,2 0 0,3 0 0,-5 0-27,2 0 0,10 0 0,-2 0-12,4 0 1,3-7-1,0 0-1,0 2 1,3 0-68,4-2 1,5 2-94,10-10 1,-7 0-135,0-7 92,-11 0-50,16 0 83,-17 0 1,14-2-14,-10-5 142,10 4-5,-5-16 1,3 14 87,0-10 74,-10 0-83,14-7-4,-16 10-20,7-8 12,-1 8-123,-6-10-4,16 0 72,-16 0 0,9 0-37,-5 0 1,-4 0-46,4 0 32,6 9 71,-11-6-107,8 7 95,-10-1 0,0 1 40,0 5-132,0 4 15,0-6 126,0 9-99,0 9 1,0 4 74,0 9-56,-10-10 6,8 7 0,-8-6 13,10 9 0,0 0 13,0 0-189,0 0 158,0 0 0,0 0-59,0 0 1,0-7-322,0-1 181,10 1-120,2 7 102,10 0-80,-10-9 0,8-4-53,-6-9 86,-4 0-102,10 0 0,-15 0-202,9 0 530,-9 0 1,15 0 0,-8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4:59.511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6005.38281"/>
      <inkml:brushProperty name="anchorY" value="-75604.6875"/>
      <inkml:brushProperty name="scaleFactor" value="0.5"/>
    </inkml:brush>
  </inkml:definitions>
  <inkml:trace contextRef="#ctx0" brushRef="#br0">45 0 10844,'12'2'-1959,"-5"6"2033,-4 7 0,-3 4 0,0 3 0,0 0-38,0 0 0,-7 8 0,-1-1 0,3 0 42,3 3 0,2 3 1,0 9-1,0-3 99,0-4-218,0 15 1,-8-23 0,1 15 91,2-2 1,3-1-1,2 1 1,0-3-121,0-2 0,0 0 0,0 7 0,0-3 8,0-4 1,0-5 0,0-7-1,0 1-28,0 4 0,-8-1 0,1-7 0,2 0-271,3 0 0,2 0-305,0 1-56,0-1 679,0-10 1,0-12 0,0-12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5:00.280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40953.08984"/>
      <inkml:brushProperty name="anchorY" value="-84565.24219"/>
      <inkml:brushProperty name="scaleFactor" value="0.5"/>
    </inkml:brush>
  </inkml:definitions>
  <inkml:trace contextRef="#ctx0" brushRef="#br0">42 88 9136,'-12'0'-299,"2"0"1,8 0-107,-5 0 419,4 0 0,-4 0 0,12-2 139,2-6 0,10 3-59,-2-9 1,-3 9 0,0-5 0,1 3-23,-1-1 26,-7 1 0,14 7-42,-4 0 0,5-2 0,2-3-59,0-3 0,0 1 1,0 7-1,0 0 59,0 0-58,10 0 0,-8 0 0,6 0-49,-6 0 1,1 0 0,2 0 0,2 0 23,-2 0 0,-3 7 0,-2 1 1,-2-1-31,-5 3 1,4-5-1,-6 9 0,-1 4 0,7 1 0,-6 3 53,-1 0 0,0-7 1,-7 0-1,2 2 6,-2 2 0,-2-4 0,-3 0 16,0 2 0,0 3 0,0 2 49,0 0 1,-10 0 0,-2 0-37,0 0 0,-6-7 0,9-1 0,-4 1-16,-4-3 1,0 8-1,0-6 1,2 4 1,-2-4 1,5 3 0,0-7 0,-1 0-10,1 0 0,5 5-46,-8-8-58,10 10-28,-5-14 35,10 6 1,3-9 10,4 0 0,-2 8 0,10-1 28,2-2 0,-5 0 0,3 0 15,2 2 0,3 0 1,2-7-1,0 0-40,0 0 0,0 0 1,0 0-1,0 0-75,0 0 0,0 0 0,0 0 0,0 0-69,0 0 1,7-7-1,1 0 1,-3-1 217,-3-1 0,8-4 0,2-9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5:00.66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49234.54688"/>
      <inkml:brushProperty name="anchorY" value="-95933.50781"/>
      <inkml:brushProperty name="scaleFactor" value="0.5"/>
    </inkml:brush>
  </inkml:definitions>
  <inkml:trace contextRef="#ctx0" brushRef="#br0">76 45 8201,'-22'0'-343,"0"0"0,8 0 275,-1 0 1,12 0 207,3 0 1,10 0-200,12 0 0,-7 0 1,0-3-63,2-4 0,2 4 1,3-6-120,1-1 0,-9 7 0,1-4 240,2 5 0,3 2 0,2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5:01.32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7185.27734"/>
      <inkml:brushProperty name="anchorY" value="-106993.09375"/>
      <inkml:brushProperty name="scaleFactor" value="0.5"/>
    </inkml:brush>
  </inkml:definitions>
  <inkml:trace contextRef="#ctx0" brushRef="#br0">42 265 8319,'-12'12'-867,"-7"8"1020,16-18 0,-4 8-436,14-10 1,-2 0 327,10 0 0,-8 0 0,8 0-84,2 0 0,3-10 1,2-2 25,0 0 1,-3-1 0,-2 8 0,-2-4 16,2-4 0,0 6 0,0-5 0,-2 0-15,2-1 0,-4 6 0,1-5 0,1-1-74,-3 1 0,0 5 64,-4-8 1,-3 3 0,7-5 19,-2 2 1,-5 0-10,-13-7 1,6 8-1,-8 1 18,0 4 1,-2 1 0,-10 8-7,0 0 1,7 0 0,1 0 1,-4 0 1,6 8 0,0 1 0,0 4 0,-1 1 25,-4-1 1,5 6-1,-3-4 32,-2 4 1,5 3 0,0 1-14,2-1 0,0 0 0,5 0 0,-2 0 10,2 0 1,2 0 0,3 0-1,0 0-58,0 0 0,0 0 1,0 0-1,0 0 6,0 0 35,0 0-11,0 0-105,10 0 0,-5-2 0,10-3-63,2-2 0,3-3 0,2 3 64,0-8 0,0-4 0,2-3 0,3 0-5,3 0 0,9-3 78,-2-4 0,4-6 0,3-9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5:31.09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37900.14063"/>
      <inkml:brushProperty name="anchorY" value="-258846.29688"/>
      <inkml:brushProperty name="scaleFactor" value="0.5"/>
    </inkml:brush>
  </inkml:definitions>
  <inkml:trace contextRef="#ctx0" brushRef="#br0">74 1125 7880,'-22'12'-495,"0"-2"0,4-10 634,11 0 1,2-10-92,20-4 1,0-6-1,7 0 1,0 3 0,-3 3 40,-4-4 1,5-1-59,-6-3 1,6 7 0,2 0 0,0-2-20,0-2 0,-7-3 0,-1 2 1,4 3 0,1 2 1,3 3-1,0-5 1,0 2-4,0-2 1,0 5 0,1-3 0,-1 0-16,0 3 0,0-8 0,0 8 0,0-3 8,0 1 0,-7 6 1,-1-4-14,3 2 0,-4 1-65,1 1 177,-9 6-79,5-8 0,-12 10-12,-6 0 1,3 0 0,-9 2 5,-4 6 1,6-6 0,0 8-16,2 0 1,-7-5 2,2 9 1,-4-6-3,-3 6 0,7-1 1,0 4 2,-2-3 0,-2 1-9,-4 7 1,4 0 0,2-2-1,4-3 4,4-2 0,-6-1 0,5 8-2,-2 1 1,7-9 0,-2 1-19,4 2 0,3-5 0,0 3-26,0 2 0,0-5 0,3 3-5,4 2 0,-2-4 29,10 1 0,-8-9 57,8 2-12,-1-4 1,6-6 3,-5-4 0,2 2-3,-10-9 1,3 1 0,-5-4 0,2 2 9,-2-2 0,5 5 1,-3-3-6,-2-2 0,-2 5 0,-1-3-28,5-2 0,-4 5 5,4-3 1,-2 3-1,0-5 1,2 2-18,-2-2 1,0 5 0,0-3-1,2-2 26,-2-3 1,5-2-4,-3 0 0,3 0 0,-5 0 1,3 0-11,-4 0 0,1 0 0,0 0 0,3 0 1,-4 0 0,1 0 1,0 0-1,3 0 1,-3 0-1,-3-1 0,0 1 1,3 0-1,3-2 17,-3-6 0,-1 6 0,1-5 1,3 4 28,-3 3 0,-3-2 0,1-1 2,4 3 0,-5-5 1,6 12 46,-6-4 1,-2 4-33,0 0-58,0 1 0,0-1 4,0 0-184,0 10 132,0-4 0,-7 18 0,-1 6 30,4 5 1,1 2-1,3 0 1,0 0-9,0 0 1,-7 0 0,-1 0-1,3 2 12,3 6 1,2-3 0,-2 7 0,-3 0 19,-3 1 1,1 1 0,5 9-1,-3-1-5,-3 0 0,1-3 1,7 1-10,0 2 1,-7-12 0,-1 10 0,3-6 1,3-1 0,2-6 1,0 5-1,0-2 1,0-5 0,7-2 0,3-3 0,2 0-23,5 0 1,-4-3 0,-1-1-24,-2-4 0,4-6 0,-4 4 14,2-2 0,-4-3 16,7-7 0,-8 0 19,8 0 0,-1-7 0,6-3 0,-3-2 0,-2-6 0,-1 1 1,6 0-6,-5 2 1,4 1 0,-6-8-1,1 0-1,1 0 0,-3 0 1,5-1-1,-2-1 7,2-5 0,-7 4 0,0-4 0,-3 4 25,0 3 1,3 0 0,-5 0 33,3 0-43,-1 10 0,-7 0 16,0 4 1,0 8-56,0 0 0,-3 10 59,-4 12 0,5 0-27,-6 0 0,6 0 1,2 0-1,0 0 2,0 0 0,0 0 0,0 0 0,2 0-37,6 0 0,-3 1 0,7-1-26,-2 0 0,4-8 0,-4 1 0,2 2-46,5 3 0,-4-8 1,-1-2-390,-2 0 0,7-8 32,-2 5 0,-3-4 447,3-3 0,-1 0 0,8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5:31.280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248386.45313"/>
      <inkml:brushProperty name="anchorY" value="-270038.1875"/>
      <inkml:brushProperty name="scaleFactor" value="0.5"/>
    </inkml:brush>
  </inkml:definitions>
  <inkml:trace contextRef="#ctx0" brushRef="#br0">130 1 9137,'-22'0'0,"0"0"-166,0 0 0,7 0 0,1 0-192,-3 0 228,7 9 1,2-6 111,16 4 1,4-4 0,10-3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5:31.736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256222.53125"/>
      <inkml:brushProperty name="anchorY" value="-278116.8125"/>
      <inkml:brushProperty name="scaleFactor" value="0.5"/>
    </inkml:brush>
  </inkml:definitions>
  <inkml:trace contextRef="#ctx0" brushRef="#br0">1 198 9137,'0'22'-468,"2"-9"-59,6-6 0,4-4 0,10-3 512,0 0 0,0-10 0,0-3 22,0 1 1,-2-7 0,-3 4 0,-3-2 38,4 2 1,-6-5 0,3 6-43,2-6 0,-7 5 0,-3 1 218,-5-3-158,-2 7 0,-9-7-48,-6 9 0,-5 1 37,-2 7 0,0 10 0,3 4 18,4 6 1,-5-5 0,8-1-1,-3 4 1,1 1 1,1 6 0,-4 2 0,5 2-28,2-2 0,-5-2 1,8-3-1,2 0-5,3 0 1,2 0-1,2 0-75,6 0 0,-4-3 0,11-1 0,2-6-65,3-2 0,2 4 1,2-6-1,3-3-34,3-3 1,16-2 0,1 0-1,7 0 135,7 0 0,13-10 0,4-2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5:32.759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267436.46875"/>
      <inkml:brushProperty name="anchorY" value="-289352.78125"/>
      <inkml:brushProperty name="scaleFactor" value="0.5"/>
    </inkml:brush>
  </inkml:definitions>
  <inkml:trace contextRef="#ctx0" brushRef="#br0">1 109 9993,'10'-23'-14,"-8"9"1,8 2 0,-3-1 171,1 1-174,-1 7 1,-7-2 0,0 17 45,0 12 0,0 7 0,0 10 0,0-2-18,0 2 0,0 3 0,0 2 0,0 2 12,0 6 1,0-6 0,0 6-1,0-6 44,0-1 0,0 4 1,0-3-1,0-4-137,0-1 1,0-1 0,2-4-1,3-6-31,3-6 0,9 6 1,-3-1-1,6-4 6,2-8 0,-2 2 0,-3-6 0,-2-1-23,2-5 1,2-4 0,3-3 92,0 0 1,0 0 0,-2-3 0,-3-2 100,-2-2 0,0-20 0,7 0-6,0-5 0,-8-2 0,1 7 1,0-5 4,-3-2 1,5-3-1,-10-7 1,1 0-40,2 0 0,-8 0 0,8-3 0,-3-2-1,1-2 1,6-1-1,-4 8 1,2 0 28,5 0 1,-4 7 0,-1 3 0,0 2 34,0 5 0,-4-5 1,4 3 45,-2 2-577,7 2 276,-15 13 0,8 5-207,-10 14 0,0 5 0,0 10 336,0 0 0,10 0 0,2 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5:35.41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80193.78125"/>
      <inkml:brushProperty name="anchorY" value="-299486.3125"/>
      <inkml:brushProperty name="scaleFactor" value="0.5"/>
    </inkml:brush>
  </inkml:definitions>
  <inkml:trace contextRef="#ctx0" brushRef="#br0">397 902 8511,'12'-2'-730,"-2"-3"1,-3-5 0,1-2 793,-3-5-53,7 7 0,-10-10 0,8 8 43,0 0 0,-8-8 30,6 6 0,-6-6 0,-2-2 9,0 0 1,0 7 0,0 0 0,0-2 35,0-2 1,-2 4-1,-6 3-41,-6 2 1,1-5 0,-1 8-66,-3 2 1,4 3 0,-1 2-14,-3 0 1,-3 2 0,-2 5-1,0 6-12,0-1 1,0 7-1,-3-4 1,-2 7 15,-2 8 0,-1-6 0,8 5 0,0-4-32,0-3 0,0 7 0,3 1 0,2-3 34,2-3 0,10-2 0,-2 0 0,4 0-40,3 0 1,0 0 0,0 1-3,0-1 0,10-3 0,5-2 7,4-2 1,3-10 0,0 2-4,0-4 1,0-3 0,0-3-1,1-2 17,-1-2 1,-8-8 0,1 6 6,2-4 1,3-1 0,-1-8 0,-2-1-3,-2 1 1,-3 0-1,6 0 1,-6 0 6,-2 0 0,4 0 1,-6 0 17,-3 0 0,4 0 1,-1 0-2,-3 0 0,-3 0 36,-2 0-11,0 10-57,0 2 1,0 12-1,0 6-2,0 6 1,0-1-1,0 1 1,0 3 3,0 3 1,0 2-1,0 0 1,0 0-33,0 0 0,0 0 1,0 0-1,0 0 0,0 0 1,3 0-1,4 0 21,8 1 0,-3-9 0,3-2 3,2-2 0,2 5 11,3-8 0,0 1 31,0-8 1,-2-3-1,-3-2 1,-5-4 26,-2-4 0,7-1 0,-2-8-40,5-1 1,-1 1 0,-2-2-1,-2-3-8,2-2 0,0-1 0,1 8 0,-6 0-8,-2 0 1,4 0 0,-4 2 16,2 6 0,-4-3 1,4 7-1,0 0-17,0 0 1,-4 0 0,6 5 5,4-2 1,-6 0-10,3 7 0,-3 2 1,3 6 5,-8 6 1,-5 6 0,-2 2-3,0 0 0,3 0 1,2 0 0,2 0 0,0 0 0,-7 0 0,0 0-2,0 0 0,0-7 1,0 0-77,0 2 0,0 2 23,0 3 24,0-9 81,0-3 0,0-28-19,0-4 1,0-5-1,3 5 1,2 0-13,2 0 1,8 0 0,-5 0 0,-1 0-10,1 0 1,7 0-1,-4 0 1,1 0-4,1 0 1,0 0-3,7 0 1,0 2-11,0 5 0,0 6-13,0 9 0,-7 0 0,-3 2 0,-2 5 17,-5 8 0,-3 5 0,-2 2 1,0 0 0,0 2 0,0 3 0,0 3-1,0-3 0,0-3 0,0-2 0,0 0-29,0 0 1,0-7-1,0 0-6,0 2 0,2 0 0,6 0-9,6-2 0,6-10 0,2 5 29,0-1 0,0-6 0,0 4 17,0-4 0,-7-11 1,0-2 29,2-2 0,2-3 0,4-7 0,-4 0-7,-4 0 0,4-2 16,-4-6 1,2-1-1,-2-6 1,-5 7-30,0 6 1,-8 2 0,8 0 4,0 0 0,-8 0-4,5 0-118,-4 9 0,-3 6 76,0 14 0,0-2 0,0 10 40,0 2 1,0 3 0,0 2-11,0 0 1,0-7-1,0-1 4,0 3 0,0 3 0,2 0 0,3-3 10,3-3 0,1-6-16,-1 7 0,-3-3 0,7 5-1,-2-2 1,7-10 0,-2 2 0,4-5 1,-4-2-1,0 0 1,2 0 0,2 0 0,3-9 0,0-4 0,0 1 0,-7-5 0,0 7 2,2-2 1,3-3-2,2-7 0,-3 0 0,-2 2 0,-4 3 27,-4 3 1,1-1-1,-5-7 9,2 0 0,8-3 0,-5-2 0,0-2-20,0 2 1,-1 0 0,-4-2-1,5-6-13,2 1 0,-7 0 1,5 7-1,-3-3-3,1 3 1,1-4-1,-4 1 1,3 3-11,-3 3 1,-3 2 0,-2 0 0,0 0 9,0 0 0,0 0 1,0-1 1,0 1 0,0 0-2,0 0-3,0 0 0,-2 10-12,-6 5 0,3 14 1,-7 8-1,0 4 14,0 3 1,4 0-1,-4 3 1,2 2 7,5 2 0,-4 8 0,1-5 0,1 2 0,-3 5 0,8 1 1,-6-1-1,6-5 8,2-2 0,0 5 0,0-5 0,0-1-3,0 1 0,0 5 1,2-8-1,3 1 3,2 2 0,8-8 0,-5 6 0,2-6-11,5-2 1,-4 0 0,1-2-1,3-3 0,3-2 0,2-3 0,0 5-6,0-2 0,0-10 0,0 2 1,0-5 9,0-2 1,0 0 0,1 0-11,-1 0 0,0 0 0,0 0 0,0-2 3,0-5 1,-8 2 0,1-10-3,2-2 1,3-3-1,2-2 1,-2 0 0,-6 0 0,3-7 0,-7-1 0,2 1-1,6-3 0,-6 5 0,0-10 0,0-2-5,1-3 0,-1-2 0,3 0 0,-6 3-11,1 4 1,-7-2 0,4 7 0,-5 0 23,-2 0 1,0 3 0,0 7 4,0 0 0,-7 7 0,-3 3-53,-2 2 0,5 3 12,-8 7 1,3 9 0,-5 4 0,4 1 19,4 1 0,-6 0 1,5 7-1,0 2 6,0 6 0,3-6 1,7 6-1,-2-4 22,-6 4 0,6-6 0,-6 8 0,6-2-7,2-1 1,0 8 0,0-5 0,0-1-7,0 1 1,0-2 0,2-6 0,3 3-6,3 3 0,2-1 0,-3-7-4,8 0 1,4 0 0,1 0 0,-3-2 0,-2-6 0,-3-1 0,5-8 1,-2 2 1,2-2 1,-5 5 0,3-3 5,2-2 1,3-3-1,2-2 8,0 0 0,-8-7 0,1-3 0,2 0 13,3 1 1,-6-9 0,1 4 0,2-6-4,3-2 0,0 0 0,-3 0 1,-5 0-5,-2 0 1,4 0 0,-4 0-1,0 0 6,0 0 0,-3 0 0,-7 0 0,0 0-12,0 0 1,0-1-41,0 1 0,-7 8 0,-3 1-4,-2 4 0,7 4 0,-5 10 0,0 4-10,-4 4 1,1 1 0,1 8 0,0 1 25,0-1 0,7 0 0,-3 2 0,6 3 18,2 2 0,0 1 1,0-6-9,0 6 0,0-6 0,0 6 0,2-6-30,6-2 0,1 0 0,9-2 1,-6-3-124,-2-2 1,4-8 0,-4 5 0,2-2-145,6-5 1,-6-3-1,3-2-535,2 0 835,-8 0 0,11 10 0,-8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0:07:06.590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652034.8125"/>
      <inkml:brushProperty name="anchorY" value="-534118.8125"/>
      <inkml:brushProperty name="scaleFactor" value="0.5"/>
    </inkml:brush>
  </inkml:definitions>
  <inkml:trace contextRef="#ctx0" brushRef="#br0">1 131 8232,'2'-22'0,"3"0"435,2 0 0,1 7 1,-6 0 218,5-2 1,-4 10-320,4 7 0,-4 17 1,-3 15-1,0 2-79,0 5 0,0 3 0,0 2 1,0 0-219,0 0 0,0 0 0,0-2 1,0-3-69,0-2 0,2-3 0,3 5 0,5-4-258,2-4 1,-7-1 0,5-11 0,-3-1-236,0-4 0,1-6 355,-8 6 0,2-9 0,3 0 165,2-10 1,1-7-1,-8-12 1,0-3 116,0-3 1,0-9 0,0 2 0,0-4-20,0-4 0,10 1 0,2 0 0,3 0-173,-1 0 1,1-5-1,7 3 1,0 6 72,0 6 1,0 5-1,0 9 1,-2 3 120,-5 2 0,4 10-20,-4-2 1,-5 7 0,-3 7 0,-5 10 11,-2 10 0,0 0 1,0 10-1,0 0-29,0-3 1,0 13 0,0-8 0,0-2-65,0-3 0,0 3 0,0-8 0,0-2-101,0-2 0,0-3-266,0 0 329,0-10 0,3-2 0,2-13 0,2-4-54,-2-8 1,5-7 0,0-5 0,2-5 15,5-2 0,-5-3 0,3-7 1,2 3-53,3 4 0,9-5 0,1 5 0,-4-2 7,-1 2 0,-5 6 0,-3 11 0,-5 3 101,-2 2 1,0 10 199,-3-2 1,-5 14 0,6 8 0,-6 5-1,-2 2 1,0 0-1,0 0 1,3 2-22,4 6 1,-2-6-1,7 6 1,-2-6-91,-5-2 1,5 0-1,-1 0-229,4 0 0,-8-7-114,2 0 0,3-8 0,-1 5 8,4-2 1,-6-3 0,5-9 94,-2-5 1,7-6 0,-4-9 79,-1 0 0,0-2 1,-7-3-1,2-3 92,-2 3 1,5 3 0,-3 2-1,-2 0 120,-2 0 0,4 7 212,0 0-321,1 10 1,-8 5 0,0 15-33,0 5 0,0 2 0,0 2 0,2 3-57,6 3 0,-4-1 0,11-7 0,2 0-99,3 0 0,2 0 0,0-2 0,0-3-697,0-2 1,7-1 0,1 6 857,-3-5 0,-3 4 0,-2-6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5:35.658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296126.09375"/>
      <inkml:brushProperty name="anchorY" value="-310501.8125"/>
      <inkml:brushProperty name="scaleFactor" value="0.5"/>
    </inkml:brush>
  </inkml:definitions>
  <inkml:trace contextRef="#ctx0" brushRef="#br0">67 67 8925,'-22'-8'0,"2"-1"-1639,6-4 1653,4 8 0,10-14 0,0 7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5:36.64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07952.96875"/>
      <inkml:brushProperty name="anchorY" value="-318117.40625"/>
      <inkml:brushProperty name="scaleFactor" value="0.5"/>
    </inkml:brush>
  </inkml:definitions>
  <inkml:trace contextRef="#ctx0" brushRef="#br0">618 1 6534,'-15'0'140,"0"0"0,-2 0 1,-2 0-1,-3 0-88,0 0 0,0 0 1,-1 0 6,1 0 0,0 0 0,0 0 26,0 0 0,0 7 0,0 0-47,0-2 0,0 5 0,3 0-11,4 2 1,-5-7 0,8 5-55,0 0 1,-1-6 48,6 11 0,5 0-96,-6 7 0,8-10 1,5-2-8,3 0 0,9-5 1,-3 7 17,6-2 1,-5-1 0,-1-4 30,4 3 1,1 6 0,3-6 0,0-1 11,0 3 1,-7-8 0,-3 8 25,-2 0 0,-3 2 148,-7 10 1,-2 0-1,-5-2-17,-8-5 1,3 2-1,-5-7-112,-8 2 0,-4 2 1,-8 6-1,5-3-10,0-2 0,8-8 0,-6 6 0,3-4-95,-2-4 0,12 5 1,-5-3-122,2-2 0,8-2 0,0-6-146,2-4 0,2-5 347,8-10 0,10 0 0,3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5:38.442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21433.5"/>
      <inkml:brushProperty name="anchorY" value="-326614.9375"/>
      <inkml:brushProperty name="scaleFactor" value="0.5"/>
    </inkml:brush>
  </inkml:definitions>
  <inkml:trace contextRef="#ctx0" brushRef="#br0">176 716 12169,'-2'13'-19,"-5"-6"1,2-5 0,-8 1 0,1 2 0,0 5 0,-5-1 0,0 4 0,0-4-849,2 1 0,7 7 877,-6-2 0,6 5 0,-4 2 1,2 0-54,5 0 0,3-8 0,2 1 0,0 2-12,0 3 0,0 2 0,0 0 1,0 0-45,0 0 0,7 0 0,3-2 0,2-3 21,6-2 0,-6-8 0,3 5 0,2-2-37,2-5 0,3-3 1,0-2-14,0 0 0,-7 0 0,0 0 104,2 0 1,3-7-1,-1-3 1,-4-2 30,-8-5 1,3 5-1,-3-3 1,-2-2 47,-2-3 1,-3-2 0,0 0 0,0-2 47,0-6 0,0-4 1,0-10-1,-3 2-9,-4 5 0,4-12 0,-4 3 0,5-6-17,2-2 1,2 1 0,3 4 0,5-3-118,2 3 0,-5 5 0,6 7 0,-4 8 98,-4 4 0,-2 3 0,-1 3-15,6 4-21,-6 5 1,8 13-1,-10 4-33,0 8 1,0 4-1,0 3 1,-3 3 39,-4 4 0,5-2 1,-6 10-1,6 0-6,2-3 1,0 8-1,0-6 1,0 6 10,0 2 1,-3-2-1,-2-3 1,-2-2-44,2 2 1,3 0 0,2 0 0,-3-4-10,-4-4 0,5 6 1,-6-7-1,6-3-12,2-3 0,0-2 0,0 0-97,0 0 1,0 0 83,0 0 12,0-9 1,2-4 0,6-11 64,6-5 0,-2-6 0,3-9 0,0 0 7,-3 0 0,8 0 0,-6 0 0,6 0 2,2 0 1,0-7-1,-2-1 1,-3 3-18,-2 3 1,-1 2 0,6 0-1,-3 2 19,-2 5 0,-8-2 0,8 7 70,2-2-44,-7 7 1,-1-2-112,-9 14 0,0 5 0,0 11-10,0-1 0,0 7 0,0 0 15,0-2 1,0-2 0,0-3 0,0 0-27,0 0 1,0 0 0,0 0-29,0 0 0,3 0-10,4 0 0,6-10 36,9-4 0,0-6 0,0-2 93,0 0 1,-8-7 0,1-3 0,0-2 61,-3-5 1,8 4 0,-6-1-1,4-3 4,-4-3 1,6-2-1,-5 0 1,2-3-62,-3-4 1,6 5 0,-5-8-1,4 5-1,3 5 0,0-13 1,0 16-1,0-1-3,1 3 1,-1 2 0,0-7-6,0 0 1,0 8-54,0-1-37,-10 10-3,-2-5 0,-25 20 1,-2 2 15,0 0 0,0 8 1,-3-5-1,3 2 13,2-2 0,3 4 0,-5-4 0,5 4-46,2 4 0,-5-1 0,5 0-1,-2 0 1,7 0 0,-2 0 16,4 0 0,3 0 0,0 0 43,0 0 1,3-2 0,2-3-1,4-5-2,4-2 1,-6-3 0,8-7 0,2 0 24,3 0 1,-6 0 0,1 0 0,2 0-16,3 0 0,2-2 0,0-3 25,0-3 0,-8-9 0,1 5 1,0-3 29,-3 1 0,5-1 0,-9-7-30,-3 0 0,-3 0 0,-2 0 1,0 0 88,0 0 0,0 0 0,-2 0 0,-6-1-65,-7 1 1,3 3 0,-2 2-45,-4 2 0,-1 10 0,-3-5-248,0 0-24,9 8 0,-4 2 240,10 15 1,0-3 0,9 0 0,3 0-23,2 1 0,10-6 1,-2 5 68,5-2 1,2-3-1,0-7 1,0 0 37,0 0 0,7 0 0,1 0 0,-3 0 6,-3 0 1,1-7 0,2-3 0,2 1 76,-2-1 1,-3-7 0,-1 2 37,-1-5 1,-3-2 0,-2 0-50,-2 0 1,-10 0 0,2 0-1,-4 0-44,-3 0 0,0 0 0,2-3 0,3-2-44,2-2 1,3-15-1,-5 5 1,5 0-103,2-3 1,-4 0-1,6-2 1,1 3 27,-3 4 1,5 5-1,-9 10 1,-1 2 8,3 6 2,-8-6 0,15 20 30,-9 0 0,-1 10 0,-7 14 1,0 3 43,0 3 1,0 14-1,-2-3 1,-3 3-22,-3 5 1,1 0 0,5-2 0,-3 2-5,-3 2 1,1 1-1,5-8 1,-3 0-17,-3 0 1,1 0-1,7 0 1,0-2-57,0-5 1,0 2-1,0-10 1,0 1 18,0 2 1,0-8-1,-2 6-354,-6-6 1,6-2-6,-6 0 1,6 0-675,2 0 1072,0-10 1,0-12 0,0-12-1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5:38.962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39901.40625"/>
      <inkml:brushProperty name="anchorY" value="-337498.125"/>
      <inkml:brushProperty name="scaleFactor" value="0.5"/>
    </inkml:brush>
  </inkml:definitions>
  <inkml:trace contextRef="#ctx0" brushRef="#br0">65 67 8882,'-10'12'390,"-5"-4"-327,-5-6-68,8-2 0,5 2 0,14 3-19,8 3 1,5-1-1,2-5 1,0 3 2,0 3 1,0-1-1,2-7 1,3 0 16,3 0 1,6 0 0,-4 0 0,0 0-53,0 0 0,5 0 0,-6 0 1,1 0 7,0 0 1,5 0 0,-8 0 0,1 0-22,2 0 1,-8 0-1,5-2 39,-4-6 0,-3 3 0,0-9-14,0-3 0,-2 4 1,-3 1-7,-2 2 1,-11 0 18,4 3 0,-6 2 0,-4-7-12,-6 2 0,4 3 0,-11 7 46,-2 0 1,-3 2 0,-2 3 0,2 5 47,6 2 0,-6 0 1,5 6-1,-4-4 32,-3 3 0,0 3 1,2 2-1,3 0-38,2 0 0,8 0 1,-5 3-1,2 2-46,5 2 1,3 3 0,2-5 0,0 2-39,0-2 0,2 8 0,5-4-45,8-4 0,5 3 1,4-16-1,3 4 59,2-4 0,11 3 1,-1-7-1,10 0-909,10 0 934,14-3 0,-4 3 0,7 2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5:42.67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59185.125"/>
      <inkml:brushProperty name="anchorY" value="-348381.3125"/>
      <inkml:brushProperty name="scaleFactor" value="0.5"/>
    </inkml:brush>
  </inkml:definitions>
  <inkml:trace contextRef="#ctx0" brushRef="#br0">398 354 6909,'22'-22'36,"-7"7"1,-3 0 0,0-2 0,-2-2-1,2-4 1,-2 1 0,0 0 0,-5 0 0,-3 0-1,-2 0 225,0 0 1,0 7-1,0 1-219,0-3 0,0 4 1,-2 1-16,-6 2 0,3-4 0,-9 6-98,-4 3 0,-1 3 0,-3 2 58,0 0 1,0 0 0,0 2 0,0 6 8,0 6 1,0-1-1,-1 1 1,1 4 21,0 1 1,0-4 0,0 0 0,0 2-18,0 2 1,0 3-1,3 0 1,1 0-2,4 0 1,1 8 0,-1-1 0,6-2-7,6-2 1,-1-6 0,-1 1 1,-4 2 1,1-5 0,9 13-18,6-6 1,-3-2 0,9 0-1,3 0 0,-4-7 0,1-3 13,4-2 0,-6-3 1,2-7 1,1 0-1,7 0 44,0 0 0,-7-2 1,0-6-22,2-6 0,2-6 0,3-2 0,-2 0 0,-5 0 1,2 0 0,-7 0-5,2 0 1,-5 0 0,6 0 0,-1 0 0,-2 0 10,-1 0 0,6 0 1,-8 0-1,-2-1-13,-2 1 0,4 0 1,1 0 28,-4 0 0,-1 8 62,-3-1-81,0 10-48,0-5 1,0 13 0,-3 4 10,-4 8 1,5 4 0,-6 3-23,6 0 0,-6 0 15,1 0 0,0 1 1,7-1 8,0 0 1,0 0-1,0 0 1,0 0-1,2-3 8,6-4 1,-6 5-1,8-8 1,-3 3-9,1-1 1,6-6-1,-4 4-4,2-2 0,3-3 32,7-7 1,0 0-1,0 0 25,0 0 0,-7-7 0,0-3 0,-1-2 0,1-3 16,0 3 1,-3-8-1,5 8 1,-5-3 8,-2 0 1,5 1-1,-5-8-3,2 0 0,-5 0-61,8 0 0,-10 0 1,2-1 65,-4 1-40,-3 0-23,0 10-1,0 5-36,0 14 0,0-2 1,0 10 8,0 2 0,-8-5 1,1 3-1,2 2 0,3 3-36,2 2 1,0 0 0,0 0-1,0 0 24,0 0 0,0 0 37,0 0 0,7-7 1,3-3-1,2 0 23,5 0 1,-5-7 0,3 3 0,5-6 8,7-2 1,-3 0-1,5 0 1,-4-2-23,-3-6 0,-2 3 0,-3-9 0,-3-1 2,4 3 1,-1-8 0,0 5 0,-2-4 66,2-3 0,-5 0 0,3 0 0,-1 0-22,-1 0 1,4 0-1,-7-1 1,-1 1-58,1 0 1,0 3-1,-5 2 1,2 2 14,-2-2 0,-2 5 2,-3-3-125,0 10 75,0-5 0,0 13 1,0 4 26,0 8 0,0 4-3,0 3 1,-8 0 0,1 0 0,2 0-22,3 0 0,2 1 0,0-1-9,0 0 1,0 0 0,2 0 22,5 0 1,-4-8 0,7 1 0,-1 0 5,6-3 0,5 5 6,2-9 1,0-1-1,0-7 1,0 0 86,0 0 0,-7 0 1,-1 0 0,3 0 0,3-2-21,2-6 1,-2-4 0,-3-8 0,-5 3 17,-2 2 1,5 1-1,-6-8-51,4 0 1,-6 0 0,5 0 0,1 0-57,-1-1 0,-5 1 0,5 0 0,1 0 15,-1 0 0,-5 3 1,8 2-1,0 2-9,-3-2 0,5 4 1,-7-1-36,2-3 1,3 7-1,4 0 1,-1 3 21,-4-1 1,-6 1 0,6 7 18,3 0 1,3 0 24,2 0 1,-7 2-1,-3 6 1,0 4-1,-2 3-10,0-1 0,0 1 0,-5 7-19,2 0 1,0 0 0,-7 0 0,0 0 3,0 0 1,0 0 0,0 0 14,0 1 1,0-1 0,0 0 14,0 0 0,-10 0 1,-2 0-28,0 0 0,-5-7 0,7-3-271,-2-2-359,7-3-41,-5-7 1,20-3 682,5-4 0,4-5 0,3-10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5:42.88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80960.34375"/>
      <inkml:brushProperty name="anchorY" value="-359088.125"/>
      <inkml:brushProperty name="scaleFactor" value="0.5"/>
    </inkml:brush>
  </inkml:definitions>
  <inkml:trace contextRef="#ctx0" brushRef="#br0">44 1 8533,'-10'20'78,"-2"-3"666,0-3-1255,2-9 0,10 8-66,0-6 1,0-2-1,2 7 577,6-2 0,4-3 0,10-7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5:46.41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403154.46875"/>
      <inkml:brushProperty name="anchorY" value="-369971.3125"/>
      <inkml:brushProperty name="scaleFactor" value="0.5"/>
    </inkml:brush>
  </inkml:definitions>
  <inkml:trace contextRef="#ctx0" brushRef="#br0">464 45 5889,'0'-22'1301,"0"12"-1140,0 10 1,-2 10-144,-6 12 0,6 0 0,-6 0 7,6 0 0,-5 7 1,-1 1-1,1-1 8,-3 3 0,5-5 0,-7 10 0,0 0-18,-1-3 0,6 5 1,-5-7-1,0 2-23,-1 5 1,1-4-1,-5-1 1,2 0-4,-2 1 1,-3-8 0,-2 4 0,0-4 7,0-5 0,0 10 0,0-15 0,0 1-2,0 1 1,7-2 0,3 0 0,0-4 29,0-4 0,4-1 26,-6-8-39,9 0 1,-5-10 0,10-5-17,0-4 1,0-3 0,0 0 0,2-3-48,6-4 1,-3 4 0,7-4 0,0 7 41,0 7 1,-7-5 0,5 8 0,0 0 0,-8 0 37,6 4 1,-6 8 16,-2 0 1,0 3 0,0 12-32,0 2 1,0-5 0,3 3-16,4 2 0,-2 2 0,10 3 4,2 0 1,-5 1 0,3-1 0,2-3 7,2-4 0,3 4 1,0-4-1,1 2-8,-1-2 0,0 2 0,0-9 0,2-4 1,6-1 0,-6 4 0,5 1 0,-4-4-2,-3-1 0,0-6 0,0-1 0,0-6 22,0-2 1,0-1 0,0-4 22,0 2 1,-2 1-1,-3-6 1,-5 3 90,-2 2 0,0 1-95,-3-8 1,-4-1 0,4 1-1,-4 0-54,-3 0 1,0 0-1,0-2 1,2-3-20,5-3 0,-4-1 1,4 4-1,-4-5-28,-3-3 1,0 1 0,0-5 0,0 5 31,0 2 0,0 0 0,-3 5 0,-4-2-5,-8 2 1,3 2-1,-3 3 45,-2 0 0,-3 0 0,-2 2 0,0 3-4,0 3 0,0 1 0,0-1 0,3 4-2,4 0 1,-5 8-1,6-6-6,-6 6 0,-2 2 0,0 0-46,0 0 0,2 2 0,3 3 0,2 5-5,-2 2 0,0 3 1,0 5-120,2-6 0,8 6 100,-8-5 0,10 4 0,-2 3-202,4 0 1,3-7 0,0 0 53,0 2 0,3-5 215,4 3 0,6-1 0,9 8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5:47.550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423911.03125"/>
      <inkml:brushProperty name="anchorY" value="-377520.75"/>
      <inkml:brushProperty name="scaleFactor" value="0.5"/>
    </inkml:brush>
  </inkml:definitions>
  <inkml:trace contextRef="#ctx0" brushRef="#br0">265 177 9875,'13'-10'-969,"-4"-4"0,-1-6 974,-1-2-129,0 0 0,-7 0 134,0 0 0,0 7 60,0 0 1,-2 11-47,-5-4 1,-6 6 0,-9 2 7,0 0 1,8 0 0,-1 2-71,-2 6 1,-3 4-1,1 10 1,1-3-8,4-4 1,-1 10 0,-5-6 0,3 1 46,3-1 0,6 13 0,-4-10 0,2 3-21,5-1 1,-5-2 0,3 0-45,2 1 0,3-1 0,2 0-9,0 0 1,10-8 30,4 1 0,6-10 69,2 2 0,0-4 33,0-3 1,0-10-29,0-5 0,0-4 1,-2-3 8,-6 0 0,6 0 0,-8-1 7,1 1 1,-1 0 0,-7 0 0,2 0-8,-2 0 0,5 0-13,-3 0 12,0 0-71,-7 10 22,0 2 0,-7 20 5,0 5 0,-1 4 1,6 1-1,-3-3 0,-2-2 0,-1-1 1,8 8-1,0 0 0,0 0 1,0 0 0,3 1-25,4-1 0,-2-8 1,10 1 2,2 2 1,2-7 0,4-3 0,-1-2 19,0 3 0,-8-6 1,1 5-6,2-4 1,0-6 0,0-2 43,-2-2 1,-8-8 0,6 6 0,-1-1 108,0 0 0,-7-7 0,5 2-75,0-4 1,-5-4-1,7 1 1,-2 0-32,-5 0 1,-1 3-1,1-1 1,5 1 11,2-6 0,-7-2-162,3 5 0,1 0 30,-1 0-41,-1 10 59,-7 2 1,8 12 41,-1 6 0,8-3 0,-6 7 1,1 0-4,0 0 1,7 3 0,-2 7 34,4 0 0,-4 0 6,0 0 0,-3 0 0,3 0 0,-5 0 0,-3 0 16,0 0 1,1-7 0,-8 0 115,0 2 0,0 3-86,0 2 0,0-8 0,-3-1 1,-2-1-1,-5-2-4,-2-1 0,5 1-46,-8-2 0,8-6 0,-5 8-865,2 0-155,2-8 1008,8 8 0,10-20 0,2-2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5:50.428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448530.5"/>
      <inkml:brushProperty name="anchorY" value="-388249.59375"/>
      <inkml:brushProperty name="scaleFactor" value="0.5"/>
    </inkml:brush>
  </inkml:definitions>
  <inkml:trace contextRef="#ctx0" brushRef="#br0">1 1125 7700,'10'-12'-71,"-5"-5"1,7 7 69,-2-2 0,4 4 1,-4-6 21,2-4 0,-4 6 0,4-3 0,0-2 18,0-2 0,-7-3 0,5 0 1,-3 0 17,1 0 0,-1-1 0,-4-1 0,2-5 5,2-8 0,3 3 0,-5-3 0,2-2-42,-2-3 0,5-2 1,-1-3-1,4-2 19,4-2 0,-5-1 0,3 8 0,-1 3-59,-1 4 1,4-2-1,-7 9 1,2 1 37,5-3 0,0 8 0,0-3 0,-2 7-11,2 5 0,-5 8 0,3-5-72,2 2 1,-4 3 29,1 7 1,-9 9 0,0 9 19,-10 8 1,3 1 0,-8 8 0,3-1-6,-1 0 0,1 1 1,4 4-1,-1-2-8,-4 2 0,1 0 0,7 0 0,0-2 14,0 2 1,0-7 0,0 0 0,0-3-24,0 1 0,2-1 0,3-7-26,3 0 0,-1-7 34,-7-1 110,0-9 31,0 5 0,7-27-79,1-5 1,-1-5 0,-7 5 0,2 0-20,6 0 0,-3-8 0,7-1 0,0-1-28,0 0 0,-4-5 0,6 8 0,1 2 13,-3 2 0,8-2 0,-8 3 0,3 4-48,0 1 1,-8 6 0,8 1-1,-1 0 48,-1 0 1,6 7-15,-4-3 1,4-1 30,4 1 1,-11 3 0,-5 13 0,-4 6-12,-3 6 0,0 2 0,0 0 0,-3 0 1,-4 0 1,2 8 0,-7 1 0,-1 1-2,1 0 1,5 5 0,-5-5 0,-1 0-7,1-1 1,7-1 0,-2-6 0,2 1-24,-2-3 1,4 5 0,-4-12 0,4 4 17,3 3 1,3-2-1,2-3 1,2-2-49,-2 2 0,0-5 30,2 3 1,-2-10 29,10 2 0,-1-5 45,8-2 0,-7 0 0,-3-2-16,-2-5 1,5 2 0,-5-7-1,2-1-25,5 1 0,-5 0 0,3-5 0,0 2-7,-3-2 1,8 5 0,-6-3 0,3-2-7,-2-3 1,5 0 0,-6 3 0,4 3 40,-4-4 1,6 1-1,-5 0-26,4 2 0,3 1-2,0-8 0,-7 9 1,-3 4 89,-2-1 78,-3 7-28,-7-6-154,0 9 0,-9 2-4,-6 5 1,3-2 0,-3 8-1,0-1-64,3 0 0,-8 3 0,6 7 63,-6 0 1,1 0 0,1 0 0,6 0 0,2 0 1,-4 0 0,6 0-1,1 0-31,-3 0 1,8 3 11,-6 4 0,6-4 1,2 4 29,0-4 0,2-6 1,3-2-1,5-4 3,2-4 0,-4-1 0,6-8 8,3 0 0,3 0 0,2 0 13,0 0 1,-7-8 0,-3-1 0,0-1 12,1 0 0,-6-7 0,8 2 22,2-4 0,-7-4 0,-3 1-27,-5 0 1,6 0-1,-1 0-19,-2 0 1,-3 0 0,-2 0-108,0 0-151,10 0 82,-7 0 110,7 10 0,-13 9 0,-2 13 1,-2 2 60,2 5 1,2-4 0,3 1 0,-2 1-14,-5-3 1,4 8 0,-4-5-1,4 4-10,3 3 1,0-7 0,0 0-1,0 2-2,0 2 0,0-4 0,3-3-9,4-2 0,5 5 84,11-8 0,-9 1 8,1-8 1,0 0 0,7-3-12,0-4 1,-8 2-1,-1-10 1,-1 1-3,0 1 0,3-6 1,4 4-1,-1-5-57,-4-2 0,1 8 1,7-1-1,0-2 30,0-3 0,-7 5 1,0 3-274,2 2 1,-5-4 107,3 6 0,-8 1 1,5 9 111,-2 6 0,-3-3 1,-7 9-5,0 4 0,0-6 0,0 3 2,0 2 0,8 2 0,2 3 5,2 0 1,-7-7-1,4-3 1,-1 1 9,-1-1 0,3-5 188,-3 8-124,-4-10 413,7 5-424,-10-10 0,0-10-23,0-5 0,0 3 1,0-3 6,0-2 1,0-12-61,0-8 1,0-2 0,0 2 11,0 7 0,0 13 13,0 3-12,0 9-286,0-5 294,0 10 0,2 7 25,5 1 1,6 6 5,9-6 1,0-1-1,0-7 21,0 0 0,-7 0 0,-1 0 127,3 0 0,-4 0-30,1 0 0,1-10-64,7-4 1,-10 1 0,-4-1-1,-6-4-8,-2-1 1,0 4-1,0 0 1,0-2-34,0-2 1,3-11 0,1-2 0,4-2-105,-3-5 1,0 0 0,0 0-1,4 2-60,4-2 1,-6 4 0,5 1 0,-2 2 61,-5 5 1,0 5-1,0 5-119,2 2 136,0 10 1,-7-2 63,0 14 0,0 6 0,0 9 0,-2 0-7,-5 0 1,4 7 0,-4 3 0,4 2-19,3 6 1,0-6 0,0 0 0,0 0 52,0 1 0,0-1 1,0 5-1,-2-2-28,-5 2 1,2-7 0,-8 0 0,1 0-11,0 4 0,5-1 0,-6-1 0,1-2 2,0-5 0,4-3 0,-4-2-21,2 0 1,1-2 0,4-3-134,-3-2 181,1-10 0,9 5 0,3-13 18,3-4 0,9-5 1,-2-10-33,4-1 1,-4 1-1,0 0 1,2 3-37,2 4 0,8-5 1,0 8-1,-2-2-15,2-1 0,0 7 0,-5-4 0,0 2 8,0 6 1,7-6 0,0 2-50,-2 3 0,-5 1 0,-4-1 7,-4-3 172,-9 1 1,3 7-1,-13 2-75,-3 6 0,-9-6 1,2 6-1,-2-4 14,3 4 0,-6-6 0,5 6 13,-4-6 0,-3 1 0,0 1-82,0 4 1,7-1 0,3-4-68,2 4 94,-7-5 0,14 11 0,-7-8 33,1 2 0,6 10 0,-4-2 1,4 4 72,3 3 0,3-2 1,2-3-1,5-5 3,2-2 0,-5 7-53,8-2 1,0 5 0,7-1-1,0-2-14,0-2 0,-3-8 0,-2 6 0,-2-4-178,2-4 1,-4 5-1,1-2-147,3-4 0,1 1 0,-1 0-943,-3 3 1227,1-1 0,7 3 0,0 2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5:51.38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476192.6875"/>
      <inkml:brushProperty name="anchorY" value="-399022.53125"/>
      <inkml:brushProperty name="scaleFactor" value="0.5"/>
    </inkml:brush>
  </inkml:definitions>
  <inkml:trace contextRef="#ctx0" brushRef="#br0">23 221 8238,'-12'-22'-20,"2"10"1,12-5 0,6 7 0,6-2 0,6-3 0,4 0 0,3 3 0,3 0 0,-1 2 47,3 0 1,-8-5 0,8 6 0,-2-1-68,-1 0 0,1 0 0,-8 5 0,0-2 6,0 2 0,0 3-155,0 2 125,0 0 1,-10 2 0,-5 5 56,-4 8 0,-3 5 1,-3 2-1,-4 0 5,-8 0 1,3 0 0,-3 0 0,-2 0-4,-2 0 1,-3 7-1,0 1 1,0-3 1,-1-3 0,1-2 1,0 0-1,0 0 5,0 0 1,0 5 0,3 0 0,1-5 2,4-2 0,2 5 0,-3-11-2,7 6 1,6 2 6,2 0-9,0-10 0,2 0-15,6-4 1,4-6 11,10 6 1,0-6-1,0-2-90,0 0 1,0-7 0,0-1-1,0 3-29,0 3 0,1-5 1,-1-1-1,0 1-50,0-3 1,0 8-1,0-8 1,0 3 169,0-1 0,-10 1 0,8-3 0,-8-2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0:06:38.110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33821.84375"/>
      <inkml:brushProperty name="anchorY" value="-101763.15625"/>
      <inkml:brushProperty name="scaleFactor" value="0.5"/>
    </inkml:brush>
  </inkml:definitions>
  <inkml:trace contextRef="#ctx0" brushRef="#br0">44 45 7698,'-22'0'1161,"10"-3"-177,5-4-847,4 4 0,3-9-61,0 5 0,3 4-1117,4-4 1041,5 4 0,10 23 0,0 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0:07:06.823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684768.1875"/>
      <inkml:brushProperty name="anchorY" value="-554681.375"/>
      <inkml:brushProperty name="scaleFactor" value="0.5"/>
    </inkml:brush>
  </inkml:definitions>
  <inkml:trace contextRef="#ctx0" brushRef="#br0">1 0 8227,'2'15'162,"6"0"0,-6 7 1,5 7-1,-4-2 253,-3-3 1,0 8 0,0 3 0,0 1-216,0 1 1,0-7 0,0 4 0,0-2-254,0-5 0,0-3 0,0-2 0,0 0-579,0 0 1,0 0 0,0 0 631,0 0 0,0 10 0,0 3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5:51.73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05111.65625"/>
      <inkml:brushProperty name="anchorY" value="-409707.28125"/>
      <inkml:brushProperty name="scaleFactor" value="0.5"/>
    </inkml:brush>
  </inkml:definitions>
  <inkml:trace contextRef="#ctx0" brushRef="#br0">33 154 7609,'-22'0'232,"12"-2"222,10-5 0,12 2 0,15-8-528,3 4 1,6-1 0,-6 5 0,-1-2-82,3 2 0,-8 0 1,8 0-1,-2-2 15,-1 2 0,3 2 0,-5 3 1,2 0-18,-2 0 1,-2 0-1,-3 0 1,0 0-4,0 0 1,7 0-1,1 0 1,-3 0 14,-3 0 1,-9 0 0,0 0 0,-1-2 144,-2-6 0,-2 3 0,-10-9 0,10 9 0,-8-15 0,8 8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5:52.22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34184.9375"/>
      <inkml:brushProperty name="anchorY" value="-420061.3125"/>
      <inkml:brushProperty name="scaleFactor" value="0.5"/>
    </inkml:brush>
  </inkml:definitions>
  <inkml:trace contextRef="#ctx0" brushRef="#br0">44 1 8049,'0'12'209,"0"-2"-247,0-10 0,0 10 1,0 5 55,0 4 1,0 3 0,-2 0 0,-3 0-67,-2 0 0,-1 0 0,8 0 0,-2 0 5,-6 1 1,6-1-1,-5 0 1,4 0 38,3 0 1,3 0-43,4 0 0,-2-7 1,10-3 39,2-2 1,-5-3-1,3-7 45,2 0 1,2-10 3,3-5 0,-2-4 1,-3-1-1,-5 3 31,-2 2 0,5 1 0,-8-8 0,-2 0-13,-2 0 0,-1 2 0,3 3 0,2 2 42,-2-2 0,-2 5-112,-3-3-229,0 10 226,0-5 1,0 13 0,0 4-30,0 8 0,0-3 1,0 3-1,0 2-22,0 2 0,0 4 1,0-1-34,0 0 0,0 0 0,0 0-162,0 0 1,2 0 55,6 0 1,4 0 41,10 0 0,0-10 0,0-4 160,0-6 0,0-12 0,0-2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5:52.63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63611"/>
      <inkml:brushProperty name="anchorY" value="-430834.25"/>
      <inkml:brushProperty name="scaleFactor" value="0.5"/>
    </inkml:brush>
  </inkml:definitions>
  <inkml:trace contextRef="#ctx0" brushRef="#br0">409 67 7993,'-10'-20'9,"-4"6"1,-6-3-1,-2 9 1,0 3-10,0 3 0,0 2 0,0 0-49,0 0 1,7 7-1,3 3 1,0 0-3,-1 0 0,6-1 1,-5-1-102,2 6 0,-5-1 0,8 1 60,2 4 0,3 1 70,2 3 1,9-7-1,6-3 1,2 0-5,-2 1 1,5-6 0,-6 5 79,6-2 0,-1 7 0,-1-5-28,-4 1 0,-9 6-23,3-4 0,-6 5 9,-2 2 1,-2-3 0,-6-2 0,-7-4 1,-4-4 1,-3 6-1,0-5 1,0 0 32,0 0 1,-8 4-1,1-4 1,2 0-96,2 0 0,3-3-530,0-7 578,10 0 0,12-10 0,12-2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5:55.55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90607.3125"/>
      <inkml:brushProperty name="anchorY" value="-439045.15625"/>
      <inkml:brushProperty name="scaleFactor" value="0.5"/>
    </inkml:brush>
  </inkml:definitions>
  <inkml:trace contextRef="#ctx0" brushRef="#br0">331 111 8373,'12'-2'-30,"-4"-6"0,-6 3-290,-2-9 220,0 9 1,-10-5 85,-5 10 1,-4 0-1,-3 0 53,0 0 1,0 0 0,0 2-97,0 6 0,0-3 0,0 7 0,-1 0 44,1 0 1,3 3 0,2 7-1,2 0 1,-2 0 1,5 0 0,-1 0 3,4 0 1,1 0 0,8 0 0,0 1-80,0-1 0,0-8 1,3 1 23,4 2 0,-2-7 0,10 0 51,2 0 0,-5-8 1,3 5 9,2-4 0,-5-3 0,3 0 5,2 0 0,-5 0 0,0-3 93,-2-4 0,5 2 0,-5-10-33,2-2 1,-5-2 0,6-3-37,-4 0 1,6-1 0,-8 1 0,1 0 3,2 0 0,-6 3 0,9 2 0,-3 2-23,-6-2 0,-1 4 87,-3-1-101,0-1-11,0 3 0,-3 9 0,-1 13 32,-4 2 1,-7 3 0,8 7-37,2 0 0,0 0 1,0 0-1,-2 0 10,2 0 1,3-7-1,2 0 1,0 2-21,0 3 1,0-6 0,2 1-8,6 2 0,-4 3 0,11-1 0,0-2-11,-3-2 1,8-10-1,-8 5 22,0 0 0,0-8 78,-4 5 1,2-7 0,7-4-32,-3-4 0,-9-9 190,3 2 1,1-4-1,-1-3-186,-3 0 1,0-5 0,0 0 0,4 2-47,4-2 0,-1 0 0,5 5 0,-2 0-50,2 0 1,-5 0-1,3 3 24,2 4 1,-5-2 70,3 9 0,0-6 0,7 6 91,0 3 1,-8 3 0,1 4-75,2 6 1,-7-3-1,0 7 1,-3 0-28,1 0 0,-1 3 0,-7 7-26,0 0 0,0 0 0,0 0-27,0 0 1,0 0-1,0 0 1,-3-2-12,-4-5 1,2 4-57,-10-4 0,8 2-31,-8-2 1,8-5 105,-8-10 51,10 0 0,-4-3 0,9-4-35,0-8 1,2-4 0,3-3 58,2 0 0,8-8 1,-5 1-1,2 2-55,5 2 1,3 6 0,-1 2-1,-1 2-3,-4-2 1,-1 4 0,4 1 26,-3 2 0,-1 1 1,4 4 40,-3-3 0,-6 1 35,7 7 1,-11 2-67,4 6 1,-6 4-1,-2 10-18,0 0 0,0 0 0,0 0-5,0 0 0,0 0 1,0 0-51,0 0 1,0-7 0,-2-3-28,-6-2 0,4 5-8,-11-8 0,7 1 26,-6-8 47,9 0 1,-5-3 0,13-4 12,4-8 1,-2 3-1,9-3 1,1-2 4,-3-3 0,8-2 1,-5 0-1,4 3-2,3 4 0,0-5 0,0 8 64,1 0 1,-1 2 37,0 10 0,0 0-56,0 0 0,-10 3-14,-5 4 0,-4 5 0,-3 10-23,0 0 1,0 0 0,0 0-51,0 0 0,0-7 0,0 0 0,2-1-80,6-1 0,-4 6 63,11-4 1,0 2-28,7-2 1,-7 2 164,-1-10 1,-1-2 36,1-12 0,-1 2 0,-9-10-13,4-2 1,-1 5-1,-7-3-64,0-2 1,3-3-1,1-4-42,4-5 0,7-3 0,-6-5 0,4 8-54,4 4 0,-5 5 0,0 3 0,0 5 23,1 2 1,-6-4 0,8 4 20,2-2 1,-5 7-1,3-3 80,2 6 1,3 4-5,2 6 0,0 4 0,-3 10-52,-4 0 1,-5 0 0,-10 0-22,0 0 0,7 0 0,0 0-4,-2 0 0,-2 0 1,-3 0-1,0 0-46,0 0 0,0-7 0,0 0-90,0 2 0,-3-5 16,-4 3 0,5-8 123,-6 8 25,6-10 1,2 2 10,0-14 1,0-5 0,0-10-9,0 0 1,2 0 0,3-1 0,5 1-22,2 0 0,0 0 0,6 0 1,-4 0-14,3 0 1,1 0 0,-1 3 0,-3 1 62,4 4 0,1 9 0,3-5 38,0 0 1,-7 8 0,0-6 0,2 6 6,2 2 0,-4 0 0,0 2-17,2 6 0,-7-3 0,-3 9-59,-4 3 1,-3 3 0,0 2 0,0 0-40,0 0 1,0 0 0,-3 0 0,-2 0 14,-2 0 1,-3-7 0,5 0-183,-2 2 1,-10 0-30,2-2 142,5 4 0,-2-16 24,5 4 1,4-7 17,-4-7 1,12-5-1,4-10 17,4 0 0,-8-1 0,4 1 0,1 0-9,5 0 1,-3 0 0,3 0 0,2 0-2,3 0 1,2 7 0,0 3 6,0 2 0,0-4 98,0 6 1,-7 1-54,-1 7 0,-9 2 1,3 6 15,-6 6 1,-2 6 0,0 2-42,0 0 0,0 0 1,0 0-20,0 0 1,7 0 0,3-2-1,0-3-9,0-2 1,7-3 0,-2 5-30,4-2 1,3-3-1,0 3 15,0-8 0,-7 3 0,0-3 120,2-2 1,2-2-1,3-6 37,1-4 1,-9 4 0,-2-6-55,-2-1 1,5-2 0,-5-10 59,2 0 0,0-1 0,3 1 1,-5 0-109,0 0 1,-6 0 0,9 0-1,-1 0-35,0 0 1,-7 0 0,2 0 0,-4 0-7,-3 0 0,0 0 2,0 0 1,-3 10-12,-4 4 0,2 6-15,-9 2 0,9 2 0,-5 3 0,2 5 41,1 2 1,-3 0-1,5 6 1,-2-4-10,2 3 0,0 3 0,0 2 0,-2 0 11,2 0 1,3 0-1,2 0 7,0 0 1,0 0-1,0 0 1,2-2-25,5-5 1,-2 2-1,8-7 1,-1-1-23,0 1 1,3 5 0,7-5 31,0 2 0,0-7 1,0 2 72,0-4 1,0-3 0,-2-3 78,-6-4 0,-1 2 0,-6-10-37,8-2 0,-5 5 0,-1-3 0,1-2-47,5-3 0,-3 6 1,3-1-1,-1-2-168,-1-3 1,11-2-1,-4 3 7,4 4 0,-4-2 0,9 9 34,-4 4 1,-3 1 44,0 3 1,-7 0-1,-3 3 62,-2 4 0,-3 5 0,-5 8 0,3-3 4,3-2 1,-1-1-1,-7 8 1,3 0-36,4 0 1,-5-7-1,6 0 1,-6 2-95,-2 3 1,3-6 0,1 1 46,4 2 37,-1-7 0,-9 7 59,-6-10 0,6-2 17,-5-12 0,4 2-42,3-10 0,0 1 0,0-8 1,0 0-3,0 0 0,0 7 1,3 0-1,1-2-35,4-3 1,9-2 0,-2 3 0,4 2-1,3 2 1,0 10 0,0-5-1,0 3 3,0 0 0,1-1 1,-1 8 48,0 0 1,0 0-1,-3 3 1,-2 4 149,-2 8 0,-8-3 1,6 3-112,-3 2 0,4 2 0,-6 3 0,-4 0 3,-1 1 0,-1-1 0,3 0-92,3 0 1,1 0 0,-4 0-171,3 0 0,6-7 0,-4-3 0,2-2-145,6-6 1,1 6 0,6-2 0,4-3-396,8-3 1,12 5 717,2 1 0,11-1 0,-6-7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01.866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24465.1875"/>
      <inkml:brushProperty name="anchorY" value="-449840.15625"/>
      <inkml:brushProperty name="scaleFactor" value="0.5"/>
    </inkml:brush>
  </inkml:definitions>
  <inkml:trace contextRef="#ctx0" brushRef="#br0">106 738 12258,'-14'0'-473,"-1"0"1,-2 0 220,-3 0 0,5 0 0,3-3 0,2-4 0,8-8 0,4-5 0,8-2 1292,2 0 1,1 0-664,1 0 1,4 8 0,-9-1-205,4-2 1,-6 0 0,8-1 0,-1 4-1,1-3 9,0-3 0,-3-2 0,5 0 0,-2 2-17,2 6 1,-7-6 0,0 8 270,-1-1 1,1-6-96,5 4 0,-3 5 583,-5 3-1127,-4 5-136,17 2 0,-18 2 145,5 5 0,-2 3 0,0 7 1,2-2 72,-2 2 1,-2 3-1,-3 2 1,0 0 58,0 0 1,-3-3-1,-2-1 1,-2-4 22,2 3 1,3 3-1,-1 2-5,-4 0 0,5 0 1,-8-2-1,2-3 125,1-2 0,-3-8-212,3 8 884,-5-1-539,-1-1 0,4-6 1,9-14-105,0-8 0,7 3 0,3-3 1,0-2-36,-1-3 1,6 6 0,-5-1 0,0-2-32,-1-3 1,9 1-1,-6 1 1,3 4-6,-1-3 0,-6-1 0,4 1 0,0 5-47,0 2 1,-4-5 0,6 6 16,4-4 1,1 1 0,1-5-42,-6 2 0,6 10-90,-5-2 1,-3 5 0,0 4-193,-2 5 1,-3-2 0,-4 10 156,4 2 0,-4 3 0,4 2 1,-5 0-24,-2 0 1,8 0 0,-1 0 18,-2 0 1,5 0-1,-3 0 1,-2 0 19,-2 0 1,-3-7 0,0 0 132,0 2 0,-8 2 0,-2 1 67,-2-5 1,7-3 265,-2-5-170,-5-4 0,9 4 1,-2-12-1,8-5 25,4-2 0,10-3 1,-5-7-72,1 0 1,6 0 0,-4 0-1,2 0 68,-2 0 1,4 0 0,-4 0 23,5 0 1,2 0-169,0 0 1,-3 7 0,-1 3-187,-4 2 1,-6 3-49,6 7 0,-9 2 18,3 6 0,-6-3 1,-2 9 100,0 3 0,0 3 1,0 2-1,0 0-19,0 0 1,0 0 0,2 0 0,3 0-27,3 0 0,2 8 1,-6-1-1,6-2-68,2-2 0,-4-11 0,7 1 1,2 0-124,2-3 1,3 5 0,0-10 97,0-2 0,0-2 1,1-3 188,-1 0 1,-3-3-1,-2-2 1,-2-4 299,2-4 0,3-1 0,2-8-177,0 0 0,-7 2 0,-3 3 0,0 2-16,0-2 0,1-3 0,1-2 0,-4 0 20,0 0 0,-5 0 0,7 0 128,-2 0 0,0 2 501,-3 6-171,-5 4-462,8 10 1,-12 10-158,-6 4 0,6 6 0,-5 2-32,4 0 0,3-7 0,0 0 0,0 2-78,0 2 1,0-4 0,0 0 56,0 2 0,3 0 0,4 0-212,8-2 0,4-3 1,3 3 39,0-8 0,-7 3 0,0-3 98,2-2 0,-5-2 1,3-3 113,2 0 0,-5-8 1,3-1 64,2-4 0,-5 6 0,1-8 0,-1 1 81,0 1 0,-7-6 1,5 4-13,0-5 0,-1-9 0,6 0 0,-5 2-39,0 2 0,-8-7 0,8-4 0,-3-6 94,1-2 0,6 2 0,-4 3 0,2 2 13,6-2 1,-6 7 0,0 3-1,0 2-20,1-3 0,-9 6 0,6-3 0,-2 7-22,-1 6 1,0 6 0,-4-4-78,4 2 1,-4 0-49,4 3 1,-5 7-17,-2 0 1,0 3-1,0 11 1,-2 3 81,-5 3 0,4 5 1,-7 1-1,3 4 1,0-3 1,-8 7 0,8 3 0,-1 5-60,-2 2 23,8 0 0,-8-8 0,10 1-40,0 2 1,-7 1 0,-1-1 0,4-5-12,1-2 1,6-3-1,1-4 1,6 2-115,2 2 0,3 1 0,7-11-226,0-4-97,-9 4 108,6-16 1,-7 7 266,10-10 1,0 0-1,1 0 1,-1 0-65,0 0 0,9-10 0,6-5 0,2-4 52,-2-3 0,5 7 0,-8 0 0,3-2-299,0-3 1,-3-2 474,3 0 0,4 0 0,-6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02.141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31445.75"/>
      <inkml:brushProperty name="anchorY" value="-462553.375"/>
      <inkml:brushProperty name="scaleFactor" value="0.5"/>
    </inkml:brush>
  </inkml:definitions>
  <inkml:trace contextRef="#ctx0" brushRef="#br0">33 45 9765,'-15'0'-272,"0"0"0,13 0 196,2 0 0,10 0 1,14 0-1,3 0-69,3 0 0,6 0 0,-6 0 0,-1 0 34,3 0 1,-7 0-1,6-3 1,-1-2-9,-1-2 0,8 0 0,-8 7 0,-2-3 128,-2-4 1,7 4 0,2-6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02.369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38117.6875"/>
      <inkml:brushProperty name="anchorY" value="-474979.96875"/>
      <inkml:brushProperty name="scaleFactor" value="0.5"/>
    </inkml:brush>
  </inkml:definitions>
  <inkml:trace contextRef="#ctx0" brushRef="#br0">67 0 11387,'-23'0'-1440,"1"0"1427,10 0 1,2 0 0,10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08.31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41544.0625"/>
      <inkml:brushProperty name="anchorY" value="-484601.96875"/>
      <inkml:brushProperty name="scaleFactor" value="0.5"/>
    </inkml:brush>
  </inkml:definitions>
  <inkml:trace contextRef="#ctx0" brushRef="#br0">639 638 8587,'-12'-3'-217,"7"-2"0,8-4 0,4-4-73,-2-4 0,0 0 0,0 0 388,2 2 0,1 8-26,-8-8 0,0 8-15,0-8 0,-3 3-43,-4-3 1,2-2 0,-10 10-13,-2 2 1,5 2-1,-3 3 5,-2 0 1,-3 0 0,-2 0 0,0 0-16,0 0 0,0 3 0,0 2 0,0 5 22,0 2 0,-7 2 0,-1 6 1,3-3 1,3-2 0,-1 0 0,-2 7 0,-2 0 55,2 0 1,2 0 0,3 0 0,0 0-34,0 0 0,3 0 0,1 0 1,6 0-14,2 0 0,3 0 0,5-2 1,-3-3-21,-3-2 0,1-1 0,9 8-45,6 0 0,-3-7 0,9-3 24,4-2 0,1 5 4,3-8 1,0 1 10,0-8 0,0 0 0,-2-3 1,-5-4 0,2 2 0,-7-7 0,-1-1 0,1 1 0,0 5 0,-3-8 1,3 0-1,5-7 0,4 0 2,-4 0 1,-3 0-1,1 0 1,-1 0 10,0 0 0,-4 0 0,4 0 1,0 0 15,0 0 0,-4 0 0,4 0 0,0 0 7,0 0 1,-7-8 0,5 1-4,0 2 1,-8 2 0,8 3 0,-3 0 0,1 0-16,-3 0 0,5-7 0,-3-1 0,-2 3-3,-3 3 1,6-5 0,1-1-16,4 3 1,-8 3 0,2 2 32,-5 0 0,-2 0 1,0 0 38,0-1-57,0 11 1,0 0-41,0 5 15,0 4 0,0-4 6,0 14 0,0-2 0,0 10 0,0 2 2,0 3 0,-2 2 0,-3 0 0,-2 0 2,2 0 0,0 2 0,0 3 2,-2 3 0,-1 6 0,6-4 0,-3 0 1,-2 2-2,2 1 0,2-6 0,3 5 0,0 1-1,0-1 1,0-5 0,3 6-1,2-4-12,2-4 0,8 5 0,-6-2 0,1-3-8,0-3 1,7-2 0,-2-2 16,4-6 0,3 4 0,1-11 35,-1-2 1,0-3-1,0-2-5,0 0 1,0-2-1,0-6 1,0-4-21,0 0 1,-3-8 0,-1 8 5,-4 0 1,1-8 0,7 6-17,0-6 0,-7-2 0,-3 0 0,0 0 24,1 0 0,-9 0 0,6 0 3,0 0 0,-7 0 0,4 0 6,-5 0 0,-2 7 1,0 0-2,0-2 0,-2 7-36,-5 3 1,-6 4-54,-9 3 0,8 0 1,1 3 51,3 4 0,-4-2 0,4 7-4,-2-2 1,7 7 0,-5-4 13,0-1 1,8 7 0,-8-6 0,3 1-6,-1 1 1,1 0 0,7 7-2,0 0 1,0 0-1,0 2 1,0 3-3,0 3 0,0-1 0,0-7-22,0 0 1,2 0 0,6 0 20,6 0 1,6-2 0,2-3 0,0-5 8,0-2 1,-2 0 0,-3-5 16,-2 2 1,-1 1 0,8-8-10,0 0 0,0-8 0,-2-2 33,-5-2 1,4 5 0,-6-8 0,1-2 0,1-3-7,2-2 1,-5 8-1,3-1 1,0-2-14,-3-3 0,5-2 0,-7-2 1,2-3-5,5-3 1,-4 1 0,1 7-122,4 0 0,1 0-107,3 0 1,-7 7 86,0 0 0,-1 10 51,8-2 0,-7 7 20,0 7 0,-3 6 0,5 9 41,-2 0 0,-10 0 1,5 0-1,-3 0 0,0 0 5,-2 0 0,5 0 1,-3 0-4,-2 0 0,-2 7 0,-3 1-10,0-3 0,0-10 1,0-2 63,0 2 150,0-7-190,-10-1 0,7-11 5,-4-5 0,7 2 0,5-10 0,5-2 0,-1-3 14,1-2 1,5 0-1,-5-2-43,2-6 0,-5 3 0,6-7 0,-1 2 0,-2 5 13,-1 3 1,1 4-1,-5 3 63,3 2 22,-1 1-94,-7 1-6,0 4 21,-10 18 42,8 4 1,-6 6-28,16-4 1,4-5 0,12-10 38,6 0 1,-6 0-1,6 0 1,-3 0 0,0 0-204,2 0 1,3 0-1,-5 0 1,5 0-89,2 0 1,-5 0 234,8 0 0,0 0 0,7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09.39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51391"/>
      <inkml:brushProperty name="anchorY" value="-497072.65625"/>
      <inkml:brushProperty name="scaleFactor" value="0.5"/>
    </inkml:brush>
  </inkml:definitions>
  <inkml:trace contextRef="#ctx0" brushRef="#br0">354 574 7203,'7'-14'0,"3"1"-485,2 3 514,-7-7 0,14 12 0,-4-9 1,5-1-1,2 0 0,0 1 0,0-4 1,0-1-1,0-1 0,-2 3 0,-3 2 1,-3-2-1,4 0 0,1 0 0,1 2 59,-6-2 0,6 0 0,-8 0-75,1 2 1,4 0 0,-8-4-1,1 2 1,3 2 28,-1-2 0,-7 5 0,2-3 0,-2 0 40,2 3 1,-4-8 77,4 6-130,-4-6 0,-6 0 0,-4 6-9,-8 6 0,3 6-39,-3 2 1,3 2-1,-5 3 1,2 3 36,-2-3 0,5 4 0,-3 1 2,-2 2 0,-3 1 0,1 4 0,1-3 50,4 4 1,1-6-1,-4 3 1,3 2 9,-4 2 1,9-4 0,-1 0-83,0 2 0,8 2 0,-6 4-10,6-1 1,2 0-1,0 0 5,0 0 1,0 0 0,0 0 0,0 0-6,0 0 1,2-2 0,3-3 0,3-3 6,-4 4 1,-1 1-1,-3 3 3,0 0 1,0 0 0,0 0 0,0 0-1,0 0 1,0-7 0,0 0 0,0 2-11,0 3 1,0 2 0,-3 0-6,-4 0 0,5-8 0,-8 1 22,0 2 1,-2 3 8,-10 2 1,7-7 0,0-3-1,-2 0 1,0 0-7,2 5 0,-4-4 1,2 1-1,-8 1 1,-4-3 0,-3 6 0,5-9 0,-3 1-2,4 0 0,1 5 0,3-6 0,0 1-8,0 0 0,0-3-137,0-7 1,10-2-130,4-5 1,6-6 0,4-6 0,6 2-305,6 2 1,6 0 569,2-7 0,10 0 0,2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11.31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59205"/>
      <inkml:brushProperty name="anchorY" value="-507157.6875"/>
      <inkml:brushProperty name="scaleFactor" value="0.5"/>
    </inkml:brush>
  </inkml:definitions>
  <inkml:trace contextRef="#ctx0" brushRef="#br0">263 552 8411,'-15'7'-362,"0"1"303,-2-3 0,5 4 1,-3-1-1,1-1-12,1 3 1,-6 2 0,4 8 127,-5-6 1,6 6-1,-1-5-16,-2 4 0,7 3 0,0 0 1,3 1-57,0-1 0,-1 0 1,8 0-1,-2 0-15,-6 0 1,6 0 0,-5 0 0,7 0-17,7 0 1,-2-7 0,7-1 0,0 1 20,1-3 0,1 5 1,8-9-1,0-3-20,1-3 0,-1-2 0,0 0-4,0 0 0,0 0 1,0-2 41,0-6 0,0-4 0,0-10 23,0 0 1,-7 7 0,-3 1 59,-2-4 0,4-1 1,-6-3-1,-1 0-14,3 0 0,-8 0 0,8-3 0,-2-4-41,-1-8 1,8-2 0,-6-3 0,4 1-9,4-6 0,-5-2 0,0 5 0,-2 2-10,-5 5 0,5-2 0,-3 7 0,0 1 31,3-1 1,-7 2 0,4 8 221,-4 0-167,-3 0-88,0 10 0,0 5 9,0 14 1,-3 5-1,-2 10-12,-2 0 0,-1 0 0,8 3 0,-2 2-8,-5 2 1,4 3 0,-4-5-1,4 5 12,3 2 1,-7-4-1,0 6 1,2 1-3,2-3 1,1 6 0,-3-9 0,-2 4-21,2 4 1,2-5 0,3 0 0,0-2 3,0-5 1,0 0-6,0 3 1,0-6 0,3 3 0,2-7-238,2-6 292,10-9-3,-5 5 1,8-12-1,-3-3 1,-5-5 15,-2-2 1,5-3 0,-5-7-16,2 0 0,0-8 0,5 1 1,-2 2-23,2 3 1,-5 2 0,1 0 0,-1-1-23,0 1 0,-4 8 0,4-1 1,-2-2 1,-1 7 5,-1 3 1,-6 4 1,8 6 10,-10 4 0,0 5 0,0 10-4,0 0 0,0 0 0,0 1-4,0-1 1,0 0 0,0 0 0,0 0 0,0 0-33,0 0 0,0 0 0,0 0-14,0 0 1,10 0 22,4 0 0,-1-2 1,-1-3-1,0-5 3,0-2 0,-4-3 0,7-7 52,2 0 1,-5 0 0,3 0-3,2 0 1,0-2 0,0-6 0,-2-4 34,2 0 0,-5-8 0,3 8 0,0-3-25,-3 1 0,5-1 1,-7-7-1,2 0-26,5 0 0,-5 0 1,1-3-1,-1-2 5,0-2 0,0 0 0,3 6 0,-5 4-75,0 4 1,-5-4 22,9 4 1,-6-2-3,6 2 1,-6 5 0,4 8-32,-2-6 6,-3 6 42,-7-8 1,0 20 41,0 5 0,-2 2 0,-3 0 22,-3-2 0,-6-1 0,4 8-4,-2 0-50,7 1 10,-5-11 0,10 7 1,0-4-91,0 5 94,-10 2-1,8 0-7,-8-10 0,10 8 0,0-6-1,0 6 0,0 2 0,2-2 0,6-3 12,6-3 1,6-1-1,2 4 7,0-3-18,0-9 1,0 5-1,0-10-4,0 0 6,0 0 1,0 0 0,0-2-2,1-6 1,-1 6 1,-8-10-7,1 4 31,0 6 0,-1-15 1,-1 7-7,-4-2 1,-1 4 0,-8-6 122,0-4 1,0 6-1,0-2-117,0-4 1,-3-1-1,-2-3 1,-4 0-77,-4 0 0,6 0 0,-5 0 1,-1 0-73,1-1 0,5 1 0,-5 0 25,2 0 1,0 10-1,5 2 0,-2 0 128,-1 8 1,6-8-32,-5 10 17,4 0-57,-7 0 40,20 10 0,2-8 42,11 6 1,-9-6 0,1-2-39,2 0 21,3 0 0,2 0 1,0 0 121,0 0 1,0 0 0,0-2-99,0-6 1,-7 4-17,-1-11 1,1 8-76,7-8 66,0 0 1,-7 0 7,0 1 1,-3-1 0,5-5 21,-2 6 0,-8-6-39,8 5 1,-10-4-1,4-3 9,1 0 0,-7 0 1,6 0-1,-1-3 67,-1-4-90,10 4 0,-12-14 0,7 7-17,-2-2 0,5 4 1,-8-4-1,1 2-50,1 5 71,-6 3 1,7 9-74,-10 0 58,0 11-5,0-6 1,0 12-30,0 6 0,-3 4 0,-2 12 45,-2 6 1,0-6-1,4 8 1,-2-3 1,-2 1 1,0 7-1,7-6 1,0 4 0,0 4 1,0 0-1,0 0 1,0-2-2,0 2 1,0 1 0,0-1 0,0-3-1,0 4-38,0 1 35,0-6 1,0 4 0,0-10-51,0-2 1,0 5 0,0-3-47,0-2 1,0-2-1,0-3 1,0 0-139,0 0 148,0 0-269,0-10 1,0 1-327,0-6 384,0-5 1,2 8 55,5-10 243,-4 0 0,16-10 0,-6-2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0:07:06.989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717677.9375"/>
      <inkml:brushProperty name="anchorY" value="-575243.9375"/>
      <inkml:brushProperty name="scaleFactor" value="0.5"/>
    </inkml:brush>
  </inkml:definitions>
  <inkml:trace contextRef="#ctx0" brushRef="#br0">76 133 8174,'-44'-42'0,"17"6"567,22 6 1,15 16-1,12 6-525,0 6 1,-2 4 0,-3 6 0,-2 6-43,2 6 0,3 12 0,2 2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11.87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72116.6875"/>
      <inkml:brushProperty name="anchorY" value="-519804.78125"/>
      <inkml:brushProperty name="scaleFactor" value="0.5"/>
    </inkml:brush>
  </inkml:definitions>
  <inkml:trace contextRef="#ctx0" brushRef="#br0">177 67 8403,'-31'0'0,"6"0"0,-7 0-306,10 0 1,7 2 195,1 6 63,-1-6 165,3 8-291,2-10 268,10 0-14,0 10-128,10-8 103,-8 8-76,18-10 1,-15 0 18,9 0 1,-6 7 79,6 1-44,1-1 1,7 0-75,0 1 0,0 6 1,0-6-3,0-3 47,0 7 1,1-10 0,1 6-62,5-6 58,-4 8 1,7-8-185,-10 8 180,0-10-5,10 0 3,-8 0-106,8 0 103,0 0-26,-8 0 0,8-7 0,-7-3-51,4-2 1,-4 4 146,4-6-113,-4 9-9,-3-15 149,0 8 0,-8-3 216,1 1-153,-10-1-109,5-7 1,-13 7-1,-4 3 110,-8 2-141,5 3 0,-9 4 0,4-2-13,-4-2 1,4 0-1,0 7 1,-2 2-20,-3 6 1,-2-4 0,0 9-1,0-1 20,0 0 1,8 3-1,-1 7 1,-2-2 7,-3-6 1,5 11 0,3-8 0,0 0-2,0 3 0,7-1 1,-3 3 1,6 0-3,2 0 1,0 0-1,0 0 12,0 1-5,0-1-7,0 0 0,2 0 12,6 0-41,-6 0-14,18 0 1,-8-8 38,10 1-212,0 0 1,0-3 66,0 8 1,0-15-421,0 9 282,10-9 279,-7 5 0,26 0 0,-4 2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14.41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85469.3125"/>
      <inkml:brushProperty name="anchorY" value="-532451.875"/>
      <inkml:brushProperty name="scaleFactor" value="0.5"/>
    </inkml:brush>
  </inkml:definitions>
  <inkml:trace contextRef="#ctx0" brushRef="#br0">67 993 8237,'-22'0'-88,"0"0"1,10-3 0,4-4-1,6-8 1,4-2 0,3 0-1,5 2 1,0-2-10,0-2 0,4 4 0,-6 0 160,-3-2 0,4-2 1,1-4 2,2 1 1,-4 0-1,4 0 1,-2 0-10,-5 0 1,4 0 0,-1 0-1,-1 0-14,3 0 0,-8 0 1,6 0-1,-6 0 44,-2 0 1,0 7-9,0 0-105,0 1 39,-10 1 0,5 6 34,-9 14-101,9-4 1,-7 17 5,4-6 32,6 6 1,-8 2 0,10 0 0,-2 0-6,-6 0 1,6 0 0,-6 0-1,6 0-11,2 0 0,0 10-7,0 5 0,7-5 1,3-3 3,2-4 1,1-3 0,4-3-21,-3-4 34,1-5 0,0-3 152,0 0-141,-11 1-2,16-8 1,-15 0 59,10 0 0,-8-8 1,5-1-1,-2-4 0,0 6 1,-5-8 50,2-2-74,10-2-13,-14-3 8,16 9 0,-16-14-3,4 5 0,3-5 0,0 3 1,0-3-9,-1-3 1,6-1 0,-8 4 0,1-3-7,2 3 1,-6 3 0,9 2 35,-4 0 5,-1 9-33,-8 4 0,0 6 13,0-4-29,0 4-11,0-6 42,0 9-60,0 9 1,0 4-104,0 9 134,0 0 0,-8 0 0,1 0 0,2 0-16,3 0 0,2 0 1,0 0-1,0 0-1,0 0 1,2 0 0,3 0 0,2 0-30,-2 0 34,8 0 7,-11 0 1,10-2-1,-4-5 1,-3 4-15,9-4 11,1-5-10,7 0 1,0-10 176,0 0-160,0 0 4,-10 0 0,1 0 145,-6 0-140,-5-10 5,18 7 0,-15-14 81,10 10-77,-10-10 3,4 5 1,-1-11 7,-1 1 0,8 0 1,-5 0-24,2 0 3,3 0 0,-1 0 0,1 0-14,2 0 1,-5 0 0,3 0 0,2 0-2,3 0 1,2 2-1,0 3 1,0 5 7,0 2 1,-7 3 0,-1 7 0,1-3-14,-3-4 0,8 4-27,-5-4 0,-3 12 0,0 5 0,-2 2 42,-5 5 0,-3-5 0,-2 3 0,0 2-3,0 3 0,0 2 0,0 0 0,0 0-2,0 0 0,0 0 0,0 0 0,0 0-1,0 0 0,0 0 0,0 0-28,0 0 1,0-7-21,0 0-13,0-10 204,0 5-86,0-10 0,3-8 0,2-2-36,2-2 1,0-3-1,-4-7 1,2 0-11,2 0 1,8 0 0,-6 0 0,1 0-2,0 0 0,5 0 1,-5 0-1,2 2-14,5 6 1,0-6 0,0 8 0,-4-3 15,-4 0 0,8 11 40,-2-4-36,5-4 1,2 10-8,0-8 7,-10 10-4,-2 0-17,-10 0 1,0 10 3,0 4 0,0 6 0,0 2-2,0 0 10,0-10-4,0 8 0,0-8 2,0 10 0,0 0-16,0 0 1,0 0-1,-3 0 1,-1 0 0,-4 0-7,3 0 1,3-7 0,2 0-64,0 2 72,0-7-30,0 9 1,0-14-56,0 10 17,10 0 50,2 7 0,3-10-49,-1-5 224,-9-4-133,15-3 1,-15 0 8,9 0 1,-6 0 21,6 0 1,-9-3 0,5-2 0,-2-4 0,1-1 7,4 0 0,-9-7 1,6 5-26,0-1 1,-5-6 0,7 4 0,0-5-17,1-2 0,-1 8 1,5-1-16,-2-2 0,-3 5 1,5-3-1,-2 0 1,2 1-15,3-1 22,2 0 0,-5 0 0,2 1-2,6-3 1,2-1-1,-3 1 8,6 3 0,-3 1 0,7-4 0,-2 5-5,-5 2 1,-3-5 0,-2 6 5,0-4-3,-9 8-5,-4-4 203,1 9-188,-7 0 28,7 0-50,-10 0 0,-10 0 1,-5 0 0,3 2 0,-3 3 0,-2 2 1,-3 1-5,-2 2 0,0-1 0,0 8-3,0-2 1,0 0 0,0 4 0,0-1 8,0-4 0,7 1 1,1 7-1,-1 0 3,3 0 1,-8 3-20,5 4 1,3-4 0,0 4-11,2-5 1,3-1-1,7-1-22,0 0 41,0 0 0,2-10-11,5-5 0,-2 3 0,10-3-4,2-2 1,-5-2-1,3-3 1,2 0 33,3 0 1,-5 0-1,-1 0 1,1-3 35,-3-4 1,5 2 0,-7-7 0,0 0 27,0-1 0,7-1 0,-5-8-30,0 0 1,6-1-1,-11 1 1,0 0-2,3 0 1,-5-10-1,7-4 1,0-3-57,1 2 1,-6-12-1,8 5 1,2-3-52,3 1 1,-1 1 0,-2 1-1,-2 0 34,2 0 1,-7 10 0,0 4 0,-3 6 40,0 2 0,3 0 0,-5 0 46,2 0 0,1 7 71,-8 0-303,0 11 184,0-6 22,0 10 0,0 10-26,0 4 1,0 6 0,0 2-1,0 0 10,0 0 0,0 2 0,-3 3 0,-2 5 170,-2 3-160,0-9 1,4 14 0,-2-8 21,-2 2 1,0-5-1,7 6 1,-3-4-21,-4-4 1,4 5 0,-4 0 0,5 0-23,2 0 1,0 0 0,0-5 0,0 2-19,0-2 0,7-3 1,3-2-1,0 0 7,-1 1 0,6-9 1,-5-2-1,2 1-91,5-1 1,-4-7 0,1 2 0,3-4-138,3-3 0,2 0 1,0 0-1,3 0-128,4 0 0,3 0 0,9 0 364,4 0 0,-6 0 0,15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16.45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702019"/>
      <inkml:brushProperty name="anchorY" value="-544900.5"/>
      <inkml:brushProperty name="scaleFactor" value="0.5"/>
    </inkml:brush>
  </inkml:definitions>
  <inkml:trace contextRef="#ctx0" brushRef="#br0">684 939 7067,'-12'-10'-83,"2"6"126,10-11 1,7 8 20,0-8 1,3 7 0,-5-6 0,5-1 94,2 3 1,-7-8-1,5 6-38,0-6 1,-8-2 0,8 0-80,0 0 1,-8 7 0,6 0 0,-6-2 43,-2-2 0,0 4 1,-2 0-1,-3-2-68,-3-3-70,-9-2 0,5 0-46,-10 0 133,0 10-5,0-8 0,0 18-92,0-5 1,-8-3 45,1 3 0,-3-1-10,3 8 1,2 3 23,-10 4 1,10-2-10,-2 10 2,-6-11 4,1 16 1,-3-8-9,1 10 5,9 0 9,-5 0 0,2 3-7,1 4 1,0-4-40,6 4 40,11-4 0,-7 7-17,16-8 0,-14 15 0,10-9-20,2-3 42,2 7-8,3-10 1,0 8-25,0-10 1,0 0-15,0 0 1,8 1-17,-1-1 43,10 0 21,-14-10 0,16 5 8,-4-10 1,-3 1 38,3-8 0,-8-3 12,8-4-60,-10 4 28,14-16 0,-16 14 1,7-7 44,-1 2-65,-6-7-26,17 5 19,-18-11 1,15 1-1,-7 0 1,0 0-1,2 0 9,0 0 0,-4-7 0,6-3-22,3-2 1,3-3-30,2-7 38,-10 0 0,8 0-19,-5 0 0,4-1 1,1 1-1,-3 0 27,-2 0 1,-3 2-1,5 3 1,-5 5 30,-2 2 1,5-5-1,-5 6 1,-1-1 2,1 0 1,-2 2-1,-6 8 1,3 0 26,2 0 1,1 8-7,-8-1 38,0 0-128,0 3 1,-3 12-1,-4 15 26,-8 4 1,3 3 0,0 0 0,2 0 9,5 0 1,0 8 0,0 2 0,-2 0-8,2-1 0,2 1 0,3-5 0,-2 5 15,-5 2-12,4-7 7,-7 15 0,10-15 0,0 10 0,0-3 0,0 5 0,0-5-8,0-2 1,0 0-1,0-5 1,3 2-17,4-2 0,-2-2 0,7-3 0,1 0 10,-1 0 0,0 0 0,5 0 0,-2-2-26,2-6 0,-5 4 0,3-9 0,2 4 1,3-8-1,2 2 76,0-5 0,-7-2 0,-1 0 5,3 0 0,-4 0 1,1-2-28,3-5 0,-4 2 0,1-10 13,4-2 1,-6 5 0,0-3 0,0-2-11,1-3 1,-9 5-1,6 1 1,-2-3-2,-1-3 1,0 5 0,-7 1 0,0-4-12,0-1 0,0-3 0,0 0-43,0 0 1,0 0 3,0 0 1,-2 2-143,-5 5 91,4 5 1,-17 10 1,11 3 0,-6 4 61,8 8 0,4-3 0,1 3 6,-6 2 0,6 3 1,-5 2-1,4 0 13,3 0 7,0 0-13,0 0 0,0-7 0,0-1 0,0 3-3,0 3 1,0 2 0,3-2 0,1-3 0,4-2 0,2-8 0,-5 8 1,4-1-3,4-1 1,-6 4-1,5-7 0,-2 2 0,7-7 0,-2 2-3,4-5 0,3-2 1,1 0 7,-1 0 0,-8 0 0,1 0 0,2 0 2,3 0 1,-6-7 0,1-3 33,2-2 0,0-3 0,1-4 0,-6 2 36,-2 2 1,4 0-1,-4-7-35,2 0 0,-4-2 1,4-3-1,-2-3-39,-5 3 1,4 3 0,1 2 0,2 0-1,6 0 1,-6 0 0,0 0 0,0 2-47,1 5 1,-1 3 0,5 7 11,-2-2 0,-1-1-11,8 8 1,-9 3 0,-3 4-1,-3 8 38,0 5 0,1-6 1,-6 1-1,3 2-13,2 3 0,1 2 0,-8 0 0,2 0-11,5 0 0,-4 7 0,4 1-44,-4-3 1,4 4-1,0-1-14,-2-3 0,-2-10 205,-3-2 0,-3-8 275,-4 8-305,4-10 1,-6-5-69,9-15 1,0-5-1,0-2 1,0 0-13,0 0 1,0 0 0,0-2 0,0-3-34,0-3 1,0 1 0,0 4 0,0-2-6,0-2 1,7 7-1,0 7 9,-2-2 1,-2 5-53,-3-3 60,0 10 0,2-5 0,3 13 49,2 4 1,11-4-1,-4 4-23,6-4 1,9-3 0,3 0 0,0 0 42,0 0 1,7 0-1,-5 0 1,3-3-122,0-4 1,-8 4 0,5-4-1,1 4 113,-1 3-46,-7 0 0,15-9 0,-8-4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17.27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720972"/>
      <inkml:brushProperty name="anchorY" value="-556797.9375"/>
      <inkml:brushProperty name="scaleFactor" value="0.5"/>
    </inkml:brush>
  </inkml:definitions>
  <inkml:trace contextRef="#ctx0" brushRef="#br0">288 67 8252,'0'-15'-72,"0"0"1,2 1 22,5 1 166,-4 4 0,7 11 0,-13 5 0,-2 8-70,-2 5 0,-3 2 1,5 2-1,-5 3-28,-2 3 0,5 6 1,-5-4-1,-1 3-16,1 4 1,5 0 0,-6 0-1,1-2-28,0 2 1,0 0 0,-5 0 0,4-2 20,4 2 1,-6-7 0,5-2 0,0-6-45,0-2 0,-4 0 0,6 0-537,3 0 250,-7 0 0,7-9-612,-9-6 674,9-5 0,-5-4 273,10-5 0,0-6 0,0-9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18.04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737803.9375"/>
      <inkml:brushProperty name="anchorY" value="-566574.3125"/>
      <inkml:brushProperty name="scaleFactor" value="0.5"/>
    </inkml:brush>
  </inkml:definitions>
  <inkml:trace contextRef="#ctx0" brushRef="#br0">86 199 8241,'-22'0'-383,"7"0"1,1-3 843,-3-4-429,7 5 0,2-16 0,16 9 0,7-4 20,4-4 1,3 5 0,0 0 0,0 0 22,0-1 1,0 6-1,3-5 1,2-1-37,2 1 1,1 7 0,-6-2-1,3 2-16,2-2 0,8 4 0,-5-4 0,2 4-44,6 3 0,-6 0 0,3 0 0,2 0-56,2 0 0,1 8 0,-3 2 0,-4 2-29,-4 5 0,6-5 0,-7 3 1,-3 2 67,-3 3 0,-12 2 0,-4 0 1,-6 0 44,-2 0 0,-2 2 0,-6 3 0,-6 3 75,-6-3 0,-12 4 0,-5-1 0,-2-3 2,2-3 0,-2-2 0,7 0 0,1-2-18,-1-5 0,2 4 0,8-6-86,0-1 0,3 0-180,4-5 193,5-4 1,17 4-1,3-12 1,3-2 33,4 2 0,2-5 1,3 3-1,0 2-20,0 3 0,0-6 0,3 1 0,2 2-3,2 3 0,1 2 0,-8 2 0,0 3-33,0 2 0,0 8 0,0-5 1,0 2-33,0 5 1,-7 0 0,-1 0 0,1-2 26,-3 2 0,6 3 0,-11 2 1,0-2 15,3-6 0,-8 6 0,6-5 0,-6 4 84,-2 3 0,0 0-31,0 0 1,0 0-1,0 0 1,0 0 18,0 0 1,-10-2 0,-2-3 0,-2-2 0,-1 0 33,-2-3 1,-3 7 0,-4-6 0,-3 1-24,-3 1 0,-2-8 1,5 6-1,-4-1 11,-4 0 0,1-7 0,-5 5 0,4-3 19,4 1 0,-6-1 1,8-7-17,2 0 0,2-10-254,3-5 0,7-4 78,1-3-360,9 0 229,-5 0-39,10-10 87,0 7 1,0-9-255,0 5 0,2 4-297,6-4 420,4 4 1,10 3 310,0 0 0,0 10 0,0 2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19.10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757286.0625"/>
      <inkml:brushProperty name="anchorY" value="-578780.4375"/>
      <inkml:brushProperty name="scaleFactor" value="0.5"/>
    </inkml:brush>
  </inkml:definitions>
  <inkml:trace contextRef="#ctx0" brushRef="#br0">45 410 7042,'0'-13'671,"0"6"-657,0 14 0,0-2 1,-3 10 20,-4 2 1,5 3 16,-6 2 0,6 0-18,2 0 1,-3 0-2,-4 0-10,5 0 1,-8 3-12,10 4 1,0-5-1,0 6 1,0-6 11,0-2 1,0 0 0,0 0-58,0 1 1,0-1 0,2-3 69,6-4-73,4-5 0,3-10 0,-1 0 27,3 0 0,3 0 1,2 0 49,0 0 0,-7-8 0,-1-2 28,4-2 0,-1-2 0,0-6 1,-5 3-25,-2 2 1,5 0 0,-6-7 0,1 0 19,0 0 1,0 3 0,-5 2 0,5 2 11,2-2 0,-7-3 0,4-2-186,1 0 0,-7 7-21,4 1 71,-4 9 0,-3-3-3,0 16 1,-3-3 0,-2 9 0,-2 3 44,2 3 0,2 2 1,3 0 4,0 0 1,0-7 0,0 0-5,0 2 1,3 2 23,4 3 1,6-2-10,9-5 1,-8-6 0,1-9 6,2 0 1,3 0 14,2 0 1,-3-2 0,-1-3-11,-4-2 0,-6-8 0,4 5 60,-2-2 1,4 5-1,-4-8-27,2-2 1,-7-3-1,5-2 1,-3 0-25,1 0 1,2 0 0,-6 0 0,4 0 5,-3 0 0,5-8 1,-3-1-1,0-1-40,3 0 0,-5-7 1,7 4-1,0 1 3,1 5 0,-6-3 0,5 2 1,-2 4 68,-5 1 0,-3 3 1,1 0-1,2 0 63,2 0 1,0 7-62,-7 0 0,0 8-172,0-8 51,0 11 0,-7 4 51,0 14 0,-8 6 1,8 2-1,2 0 3,2 0 0,1 7 1,-3 1-1,-2-3 29,2-3 1,2 6-1,3 1 1,0 1-8,0 0 0,0 0 1,0-5-1,0 5-4,0 2 1,0-7 0,0 2-1,0-4-44,0-3 1,0 7 0,0 1 0,3-3 0,4-3 0,-2-2 0,7 0-98,-2 0 1,-3-7 0,-4-3 54,4-2 1,-4 0 0,6-5-19,1 2 16,-7 1 102,16-8 0,-9-3 1,7-2-5,-2-2 0,-10-3-656,2 3-433,-4 4 1068,-3-7 0,-10 20 0,-2 2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19.43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778333.6875"/>
      <inkml:brushProperty name="anchorY" value="-591140.875"/>
      <inkml:brushProperty name="scaleFactor" value="0.5"/>
    </inkml:brush>
  </inkml:definitions>
  <inkml:trace contextRef="#ctx0" brushRef="#br0">1 0 7334,'12'0'413,"-2"0"0,-8 0 0,6 0-418,6 0 1,-2 0-1,3 0-261,2 0 0,3 0 0,2 0 166,0 0 0,0 0 1,0 0 12,0 0 1,0 0 0,0 0 0,0 0-95,0 0 1,8 0-1,-1 0 1,-2 0 180,-2 0 0,6 0 0,4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19.78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799447.4375"/>
      <inkml:brushProperty name="anchorY" value="-603016.25"/>
      <inkml:brushProperty name="scaleFactor" value="0.5"/>
    </inkml:brush>
  </inkml:definitions>
  <inkml:trace contextRef="#ctx0" brushRef="#br0">44 23 6757,'0'-13'482,"0"4"1,0 11 0,0 5-1,0 8-466,0 5 1,0 2 0,0 0 0,0 0 14,0 0 0,0 7 1,0 3-1,0 2-50,0 6 1,-7-6 0,0 3 0,2-1 2,2-1 1,3 6 0,0-6 0,0 1-70,0 1 0,0-7 0,0 4 0,0-2-53,0-5 0,0 5 0,0-3 0,0-2 11,0-3 0,-2-4 0,-3-3 1,-2-2-323,2 2 1,2-5-202,3 3 650,0-10 0,0 14 0,0-6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20.82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818263.75"/>
      <inkml:brushProperty name="anchorY" value="-612924.875"/>
      <inkml:brushProperty name="scaleFactor" value="0.5"/>
    </inkml:brush>
  </inkml:definitions>
  <inkml:trace contextRef="#ctx0" brushRef="#br0">76 265 8349,'-22'0'0,"8"0"-133,-1 0 32,0 0 0,5 0-57,10 0 0,10 0 184,12 0 0,0 0 1,0 0-9,0 0 0,0 0 0,0 0 1,1 0-9,-1 0 1,0 0-1,0 0 1,0 0 7,0 0 1,0 0 0,2 0 0,3 0-23,3 0 1,6-8 0,-6 1 0,-3 0 3,-3-3 1,-2 5 0,0-7 2,0 2 0,-7-5 1,-3 5 90,-2-2 0,-2 5 0,-8-8-51,0-2 1,0 5 8,0-3 0,-10 3-56,-5-3 0,-5 5 0,-2 10-3,0 0 1,0 0 0,3 3 0,2 2-3,2 2 0,3 10 0,-6-5 1,6 3 5,2 0 1,-4 0 0,4 7-1,0 0-14,0 0 0,3 0 1,7 0 0,0 0 0,0 0 1,0 0-1,0 0 0,0 0-27,0 0 0,0 0 0,0 0 0,2-2 29,6-6 1,-3 6 0,9-8-3,3 1 1,3 4 0,2-10 16,0-2 0,0-3 1,0-2 28,0 0 1,0 0 0,0-2 0,0-3 33,1-2 1,-9-10 0,1 4 0,2-1-13,3-1 1,-1 0 0,-2-4 0,-2 1-47,2 4 0,3-1 1,2-7-1,0 0-37,0 0 0,0 7 0,0 1 1,0-1 19,0 3 0,-2-1 1,-3 8-1,-2-2-47,2 2 1,-5 3 0,3 2 24,2 0 0,-7 2 0,-3 6 1,-5 6 35,-2 6 0,0 2 1,0 0-23,0 0 0,0 0 0,0 3-19,0 4 0,0-5 1,3 6-1,2-6 18,2-2 1,1 0-1,-6-2 1,3-3 16,2-2 101,1-10 84,-8 5 1,0-13-147,0-4 0,0 2 0,0-10 0,0-2-9,0-3 1,0-2 0,0-2 0,0-6-11,0-6 0,0 1 0,2-1 1,3-1-103,2 3 1,10-8 0,-4 8 0,1-1 29,1 6 0,-3 4 1,5 3 21,-2 0 0,0 3 1,4 2 141,-4 2 0,5 10 0,-6-2 33,6 4 0,2 1 0,0-3 0,0-2 24,0 2 1,0 2 0,0 3-1,0 0-44,0 0 1,0 0 0,1 0-1,-1 0-185,0 0 0,0 0 0,0 0-216,0 0 0,-8 0-204,1 0 0,-7 0-186,6 0 669,-9 0 0,15 0 0,-8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27.16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841295.75"/>
      <inkml:brushProperty name="anchorY" value="-624712.0625"/>
      <inkml:brushProperty name="scaleFactor" value="0.5"/>
    </inkml:brush>
  </inkml:definitions>
  <inkml:trace contextRef="#ctx0" brushRef="#br0">1 594 6128,'7'-15'99,"0"0"-37,1 11 152,-8-6 374,0 10-99,0-10-159,0 7-179,0-6 0,7 6-51,0-4 1,1 2-1,-6-7-89,5 2 0,-4-7 30,4 2 1,3 3 0,-3-3 16,-2-2 1,5 5 0,-3-3-55,-2-2 1,5 5-1,-2-3 35,-4-2 1,6-3-1,-2-2-38,-4 0 0,6 0 0,-2 0-1,-3 0 0,4 0 1,-1 0-5,-3 0-20,-3 0-10,8 0 32,-8 9-58,8 4-101,-10 9 149,0 0 1,0 9 11,0 6 0,0-3 0,0 3 1,0 2-14,0 3 1,-7 2 0,-1 0 9,3 0 0,3 7 1,2 1-1,-2-3-2,-6-3 0,6-2 0,-6 0 0,6 0-57,2 0 0,2 1 0,3-1 35,3 0 1,1-3 0,-4-2 0,5-4-12,2-4 0,-4 1 1,6-5 39,4 2 0,1 1 1,3-11 3,0-4 1,-7 2 0,0-10 52,2-2 0,-5 0 1,0 0-1,1 2-15,-1-2 1,-5 0-1,5 0 1,-2 2-2,-5-2 1,5-3-1,-3-2 1,-2 0-5,-2 0 0,-1 0 0,3 0 0,2 0-30,-2 0 0,-2 0 1,-3 0-65,0 0 1,7 7 0,0 0 45,-2-2 0,0 8 1,0-1-1,5 2-25,2 1 0,-5-8 0,8 6 26,2-4 1,-4 8 4,1-2 1,1-3 4,7 3 0,-7 2-2,-1 12 1,-9-2 0,3 10 0,-6 2 1,-2 3 0,0-6 0,0 1 0,0 2-28,0 3 1,0 2 0,0 0 0,0 2-14,0 6 0,0-6 1,0 6-1,0-6-18,0-2 0,0 0 1,0 0 34,0 0 1,0 0-36,0 1 1,-2-4 133,-6-4 31,6-5 1,-8-13-89,10-4 0,0-5 1,0-10-12,0-1 1,3 4 0,1 2 0,6 2-22,2-2 0,-4-3 0,4-2 0,0 0-38,1 0 0,1 0 1,6 0 32,-5 0 0,2 7 0,-7 3-8,2 2 1,-5 3 30,8 7 0,0 0 19,7 0 1,-8 0-20,1 0 0,-10 2 1,2 6 0,-4 6 0,-3 6 1,0 2 2,0 0 1,0 0 0,0 0 53,0 0 0,0 0 0,0 0 0,0 0-98,0 0 0,2-7 0,3 0-11,2 2 1,8-5 0,-5 0 36,2-2 1,-5-2 0,8-8-64,2 0 1,3 0 0,2 0-114,0 0 1,0 0 0,0-3 0,0-2-64,0-2 0,0-8 0,0 5 1,0 1-389,0-1 635,0-7 0,-9 4 0,-4-9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0:11:41.065"/>
    </inkml:context>
    <inkml:brush xml:id="br0">
      <inkml:brushProperty name="width" value="0.17143" units="cm"/>
      <inkml:brushProperty name="height" value="0.17143" units="cm"/>
      <inkml:brushProperty name="color" value="#33CCFF"/>
    </inkml:brush>
  </inkml:definitions>
  <inkml:trace contextRef="#ctx0" brushRef="#br0">23 1 8406,'-13'10'-405,"4"-8"429,9 8 1,9-10 0,6 0-284,5 0 0,-6 0 0,1 0 0,2-2 259,3-6 0,2 6 0,0-8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27.43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865915.25"/>
      <inkml:brushProperty name="anchorY" value="-637028.4375"/>
      <inkml:brushProperty name="scaleFactor" value="0.5"/>
    </inkml:brush>
  </inkml:definitions>
  <inkml:trace contextRef="#ctx0" brushRef="#br0">0 23 6397,'22'-12'0,"10"2"0,3 10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29.35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889674.8125"/>
      <inkml:brushProperty name="anchorY" value="-648639.25"/>
      <inkml:brushProperty name="scaleFactor" value="0.5"/>
    </inkml:brush>
  </inkml:definitions>
  <inkml:trace contextRef="#ctx0" brushRef="#br0">221 857 7507,'12'-9'-298,"0"4"0,-7-10 1,5 0 586,2 3 1,-4-5-188,6 10 1,-6-3-47,6 2 0,-6-1 0,4-8 47,-2 2 1,-3 7 0,-5-6-39,6-3 0,-6 4 0,6-1 36,-6-3 0,5-3-28,1-2 0,-1 0 0,-7 0-13,0 0 0,-2 7 0,-6 3-27,-6 2 0,1-5 1,-1 8-35,-3 2 1,-3-5 0,-2 3 4,0 2 0,0 5 0,0 5-93,0 2 1,7 10 0,0-4 0,-2 1 20,-2 1 0,-3 0 0,2 7 0,3 0 89,2 0 1,3 0 0,-3 0-1,5 0-6,1 0 1,6 0 0,-4 0 0,4 0-15,3 0 0,0 8 0,0-1 1,3-2-44,4-2 0,-2-3 0,10-3 0,-1-2 27,-1-2 0,6-3 0,-2 5 14,10-2 0,-2-3 0,4 3 0,-4-8 9,-3-4 0,0-3 62,0 0 0,-7-3-30,-1-4 0,-6-5 1,4-10-1,0 2 17,0 5 1,-7-4-1,5 2 1,-3-8-2,1-4 1,2-8 0,-6 5-1,4-2-47,-3-5 1,7-10-1,0-3 1,3 1-76,0-3 0,-1 5 0,6-7 0,-3 2-5,-2 5 1,-8-3 0,5 6 0,-2 6 34,-5 6 0,5-3 0,-3 8 145,-2 2 0,-2 10 218,-3 2-401,0 10 0,-3-2 0,-2 14 66,-2 8 1,-8-3-1,8 3 1,-1 2-12,-1 3 0,6 9 1,-4 1-1,2-1 22,-2 3 0,4-8 0,-4 8 0,4 0 4,3 5 1,-7-3 0,0 0 0,2 1 3,2-1 1,1-5 0,-3 6 0,-2-1-5,2 0 0,2-7 1,3 5-1,0-3-6,0 1 1,8-1 0,-1-7 0,0 0-29,3 0 1,-5 0 0,10 0 6,2 1 1,-7-9 0,-1-2-3,1-2 1,-5 5 15,10-8 0,0 1 34,7-8 1,0 0 0,0 0 24,0 0 0,0-10 0,0-2-1,0-1 1,-3-6 0,-1 4-1,-4-2-32,3 2 1,-4-4 0,1 4 0,1-5-16,-3-2 0,8 0 0,-8 0 1,3 0-5,0 0 0,-11 0 1,4 0-1,-6 0 69,-2 0 0,0 7 0,0 0-8,0-2 1,-2 0-55,-5 2 0,4 3 1,-7 7-115,0-2 0,6 0 22,-11 7 0,8 2 26,-8 5 0,3 6 1,-6 9 44,4 0 1,9 0 0,-3 0 0,4 0 7,-4 0 0,6 0 0,-6 0 0,6 0 0,2 0 0,0 0 0,2 0-4,6 0 1,-6 0-1,8-2 1,-3-3 13,1-2 1,6-8 0,-4 5 0,0 1 1,0-1 0,7-7 79,-2 2 0,-3-4 1,3-3-40,2 0 0,-5-8 0,0-2 0,0 1 13,1-1 1,-6-7 0,8 2-1,-1-5-59,-1-2 1,6 0 0,-4 0-1,5 0-35,2 0 1,0 0 0,0 3-1,-3 1-42,-4 4 0,2 6 0,-7-4-16,2 2 1,-4 3-202,6 7 265,-9 0 1,12 10 0,-9 4 21,-3 6 1,-3-5 0,-2-1 0,3 4-32,4 1 0,-5 3 1,6 0-1,-3-2-56,2-5 1,-5 4 0,8-7 41,0 1 1,-8 6 100,6-4-37,-6-5 0,-2-3 33,0-14 1,0 2 0,0-10 22,0-2 1,0-3-1,-2-2-40,-6 0 1,6-7 0,-5 0 0,2 2-35,-3 2 1,6-4 0,-5-1 0,4 3 14,3 3 0,0 9 1,0 0-5,0-2 121,0 7-42,0 1 0,3 9 1,4 0 10,8 0 0,4-8 0,3 1 1,0 2 1,0 3 1,0 2-1,0 0 1,3 0-257,4 0 1,-4 0-1,4 0 1,-4 0-303,-3 0 1,0 0-1,0 0 460,0 0 0,-10 0 0,-2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32.43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916344.8125"/>
      <inkml:brushProperty name="anchorY" value="-660624.875"/>
      <inkml:brushProperty name="scaleFactor" value="0.5"/>
    </inkml:brush>
  </inkml:definitions>
  <inkml:trace contextRef="#ctx0" brushRef="#br0">44 1093 8370,'-14'0'-871,"-1"0"885,10 0 1,-5-3 115,10-4 0,8-5-43,-1-10 1,0 7 0,-4 3 0,2 0 74,2-1 1,0 6 0,-7-8-51,0-2 0,0-2 0,0-3 1,0-1-9,0 1 1,0 0 0,0-2-1,0-3-118,0-2 0,0-8 1,0 5-1,0-2-16,0-6 0,0 6 0,0-3 0,0 1 28,0 1 0,0-6 0,0 4 0,0-2-47,0 2 0,3-2 0,2 7 0,2 0 61,-2 0 0,-3 3 1,1 4 6,4-4 1,-4 4 0,6-1 0,-1 6 12,-1 5 15,0 10-278,-7-14 183,0 16 34,0 13 0,0 5 0,0 14 11,0-4 1,0-3 0,0 0-1,0 2-14,0 6 1,0-6 0,0 8 0,0-3 1,0 1 0,3-1 1,2-4-1,2 2 0,-2 2 0,5 0 1,-3-7-1,1 1-24,1-1 0,-4 0 0,10 0-32,2 0 1,0 0 0,0-3 0,-4-1-37,-4-4 0,9-9 121,-4 2 0,-2-4 0,3-3-29,2 0 1,-4 0 0,1-3 22,3-4 1,-4-3-1,-1-7 1,0 2 50,0-2 0,-4 5 1,4-3-1,-2-2-3,-5-2 0,5-3 1,-3 0-1,0-3-8,3-4 1,-8 2 0,8-8 0,-2 1-25,-1 0 1,8 7 0,-8-5-3,-2 0 0,5 8 1,-3-6-30,-2 6 0,-3 9-14,-2 0 17,0 10 1,0-2-1,-2 12 7,-5 2 0,2 11 0,-8-4 0,4 6 25,4 2 1,-5 2-1,3 3 1,-1 5-1,1 0-3,0 0 1,-1 5-1,6-6 1,-3 1-7,-2 0 0,-1 0 0,8-5 0,0 2-47,0-2 1,0 5 0,0 0-68,0 2 0,3 1 0,2 1 0,2-6 0,0-6 0,-4-2 60,4 0 1,-2-2 71,10-5 22,-10 4 0,12-19 0,-8 3-12,4-8 0,-6-10 1,5 5-1,1-2-22,-1-5 0,-5-3 0,5-2 1,1 0-8,-1 0 1,0-2 0,5-3-1,-2-3-18,2 3 0,-7 3 1,0 4-1,-3 3 43,0 2 14,1 1 4,-8-8-118,0 9 1,0 6 57,0 14 0,-3 6 0,-4 9 1,5 0 0,-6 0-12,6 0 1,2 0 0,0 0 30,0 0 1,0 0 0,0 0-4,0 0 0,0 0 1,2 0 24,6 0 1,4-2 0,10-3-65,0-2 1,0-10-1,0 2-15,0-5 1,0-2 0,0 0 25,0 0 0,0 0 0,-2-2 47,-5-5 1,2 2 0,-7-8 0,2 1-5,5 0 0,0-3 1,0-4 13,-2 4 0,-8-5 0,5 6 0,1-6 0,-3-2-38,-1 0 0,6 0 0,-5-3 0,0-2-17,-1-2 0,6-8 0,-5 5 0,2 1 5,5-1 1,-4-5 0,-1 5-1,-2 0 22,-5 0 0,-3 3 0,-2 5 0,0-3 79,0-3 1,0 8 0,0 7-64,0-2 0,0-2 0,-2-3-37,-6 0 1,3 9-106,-9 6 0,6 5 38,-6 2 0,1 9 1,-4 6-1,2 2 53,-2-2 1,7 5-1,1-6 1,1 6 0,1 2 0,0 7 0,4 1 1,-2-1 38,-2 3 0,0-8 0,7 6 0,0-3-24,0 2 0,0-4 1,0 7-26,0-1 0,2-6 0,3 4 0,2-4 0,-2-3-45,-2 0 1,4 7 0,3 1 27,2-3 0,3-3-11,7-2 1,0-2 0,0-3 34,0-2 1,0-10 49,0 2 0,-7-5 0,-1-2-11,4 0 0,-6-7 1,0-3-1,0 0-3,1 1 1,-1-9 0,5 4-1,-2-6-13,2-2 0,2 0 1,3 0-1,1 0-56,-1 0 0,0-3 0,0-2 0,0-2 17,0 2 1,0 3 0,-3 2 0,-1-1 24,-4 1 1,-1 8 0,4 1-1,-5 1 85,-2 0 0,4 5 90,-6-8-98,-1 10 1,-9-5-55,-6 10 1,6 3 0,-8 2 0,3 4-34,-1 4 0,-6-6 1,4 5-1,-2 0 7,-6 1 0,6 1 0,0 8 0,0-2-3,-1-5 1,9 4-1,-6-4 1,2 5 10,1 2 1,0 0-1,4 0 1,-2 0 5,-2 0 0,0-7 0,7-1-22,0 3 0,2 3 0,5 2-16,8 0 1,-3-7-1,3-3 1,2 0-40,3 1 0,2-8 0,0 2 24,0-5 1,-7-2 0,-1 0 44,4 0 1,-6-2 166,3-5 1,-8-3-1,5-7-119,-2 2 1,5 0 0,-8-7 1,-2 0-32,7 10 0,-9-8 1,4 3-1,-2-7 30,2-6 1,-4-2 0,6 5-81,1-2 1,-7-3-1,6 5 1,-1-5 0,-1 0 33,-2 1 0,-3-1 1,-2 5-1,0-3 17,0 3 0,3 5 0,2 5 1,2 3 21,-2-4 0,-2-1 102,-3-3-136,0 0 1,0 7 7,0 0-120,0 10 96,0 15 1,-8 5 0,1 14 23,2-4 1,2-3-1,3 0 1,0 0-9,0 0 0,-2 3 0,-3 1 1,-2 4-1,2-3 9,2-3 1,3 6-1,0-1 1,0 1-2,0 1 1,0-6 0,0 4 0,0-4-54,0-3 0,0 0 0,0 0 0,0 0-40,0 0 0,0 0 0,0 0-11,0 0 1,0 0-5,0 0 0,0-7-85,0 0 341,0-10-121,0 4 1,8-11 33,-1-5 1,10-6 0,-4-9-50,-1 0 0,5 0 1,-7 0-1,2 3-4,5 4 0,-5-5 1,1 6-1,-1-6-31,0-2 0,-5 10 0,6 2 48,-3 0 0,7 8-41,-3-6 0,-1 6 6,1 2 0,-1 2-3,1 6 1,3-4 0,-9 11 3,-3 2 1,-3-4 0,-2 1 6,0 3 0,0 3 0,0 2-2,0 0 0,0 0 0,-2 0-1,-6 0 0,6-7 0,-5 0-8,4 2 0,-4 2-274,-1 3 173,1 1 1,17-9-1,5-2-31,4-2 1,6-2-1,2-8 1,4 0-126,4 0 0,1-8 0,9 1-257,-1 2 1,5 0 196,-5-2 321,5 4 0,-15-16 0,10 6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35.23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946255.9375"/>
      <inkml:brushProperty name="anchorY" value="-672985.3125"/>
      <inkml:brushProperty name="scaleFactor" value="0.5"/>
    </inkml:brush>
  </inkml:definitions>
  <inkml:trace contextRef="#ctx0" brushRef="#br0">0 1091 7502,'12'-10'110,"5"5"238,-9-10 0,2 8-290,-3-8 0,5 0-2,10-7 1,-7 3-1,0 2 1,-1 2-1,1 0-71,0 3 1,-3-8-1,5 6 1,-2-6 52,2-2 1,-5 0-1,0-2 1,1-3 24,-1-3 0,0-9 0,5 2 0,-4-4-103,-4-4 1,-1 1 0,-8 0 0,0 3 54,0 4 1,0-5 0,0 5 0,0-2 7,0 3 0,0 4 1,0 7-1,0-2-41,0-2 1,0-1 0,0 8-83,0 0 0,0 0 52,0 0 1,0 8 16,0-1 0,0 12 21,0 3 0,-8 3 1,-1 12 38,-4 2 1,6 2 0,-5 3 0,2 0 9,5 0 1,-5 10-1,3 3 1,2 1-25,3 1 0,-6-8 0,1 8 0,2 0-8,3-3 0,2 5 0,0-7 0,0 0-15,0 0 1,0 7 0,0-4-1,0-1-4,0-5 0,0 3 0,0-3 0,0-2-103,0-2 0,0-3 80,0 0 254,-10 0-183,7-10 1,-7-4 0,10-16-26,0-6 0,0 1 1,0-1-1,3-1-4,4 3 1,-2-8-1,7 5 1,1-4-43,-1-3 1,3 7-1,7 0 1,0-2-5,0-2 0,0 4 1,0 0-1,0 1 44,0 1 1,7-4 0,1 10-1,-3 2 6,-3 2 0,-2-4 0,0 0 1,0 2-51,0 2 1,-7 3 0,-3 3-4,-2 4 1,-3-2 0,-7 10 40,0 2 0,-9 3 0,-6 2 1,-5-3 27,-2-4 1,0 2 0,0-7 0,0 2-63,0 5 1,0-5 0,0 1-1,0-3-16,0-6 1,0 6-1,0-2 1,0-4-18,0-1 0,7-3 1,0 0-100,-2 0 101,7 0 0,1-10 0,11-2 39,5 0 1,-2-6 220,10 11-99,0 0 1,-1 7-1,-1 2-37,-4 6 0,-1-4 1,-8 11-42,0 2 0,2 3 0,3 2-43,3 0 0,9 0 1,-5 0-1,3-2-49,-1-6 1,3 4-1,10-9 1,3 1 19,-3 0 1,-3 5-1,-2-8-42,0-2 1,0-3-1,0-2 76,0 0 0,1-2 41,-1-5 1,-3 2 0,-2-10-16,-2-2 1,-8 5 0,6-3 0,-4-2 0,-1 4 1,-6-1-1,3-3 9,2-3 0,3-4 12,-2-6 0,-6-2 1,5-4 3,-4 6 0,-3 6 0,0 2 188,0 0-78,0-1 1,0 9-144,0-1 73,0 10-48,0 15 0,0 5 1,0 14-2,0-4 1,0-3 0,0 0-44,0 0 0,0 0 0,0 0-56,0 0 1,0 0-1,0 0-87,0 0 1,10 0-30,4 0 1,6-10 263,2-4 0,0-6-20,0-2 0,-2-2 1,-3-3-1,-5-5 0,-2-2 0,5 4 0,-6-4 1,1 0-27,0 0 0,0-3 0,-5-7 7,2 0 0,3 0 0,-5 0 1,2 0 3,-2 0 0,-3 0 1,1 2-1,2 3 6,2 2 0,1 8 115,-8-8 0,0 8 182,0-8-343,0 10 39,0-5 1,-3 10 0,-2 3 13,-2 4 0,-1-2 0,6 10-33,-5 2 1,4-5 0,-4 3 0,4 2 1,3 3 0,0-6 0,0 1-152,0 2 0,0 3 1,0 2 52,0 0 1,8-7 0,2-1-35,2 3 1,-7-4-1,5-1-1,-1-2 0,-4 4 106,10-6 0,-10 2 23,2-3 0,5-5-38,3 6 1,-5-8 0,0-5 3,-1-3 0,1-1 1,7 4-1,-2-5-5,2-2 0,-4 7 0,1-5-12,3 0 0,3 0 27,2-4 0,-7 1 87,-1 6-40,-9 5 9,5-8 1,-10 12-3,0 6 1,0 4-7,0 10 1,0-7 0,0-1 27,0 4 0,10 1-58,5 3 1,-3-2 0,0-3-173,-2-2 0,0-8 130,-3 8 11,-4-10 0,6 4 70,-9-9 41,0 0 1,-2-7-28,-5 0 0,4-10 1,-4 2-42,4-5 0,3-2 0,0 0 1,0 0-10,0 0 0,0-7 1,3-1-1,2 3-20,2 3 1,8-6 0,-6 1-1,1 2 17,0 3 1,5 1 0,-5 1 17,2 0 0,-7 8 283,2-1-40,-4 10-268,-3-5 16,0 10 17,9 0 1,4 0 35,9 0 0,0 0 0,0 0 1,0 0-33,0 0 1,0 0 0,0 0-41,0 0 1,0 0-1,0 0 6,0 0 1,0-2 0,0-3-57,0-2 1,0-1 0,0 8-176,0 0 0,0 0-8,0 0 156,-9 0 1,-3 3 104,-10 4 0,0 5 34,0 10 1,-3 0 0,-2 0 0,-5-2-21,-2-5 1,0 4-1,-5-4 1,2 2-26,-2-2 1,-3 4 0,1-4-13,4 5 1,-2-6 0,7 1-48,-2 2 0,7 3 0,-2 2-135,4 0 0,3-7 166,0-1 1,3-1-1,4 1-19,8-6 1,4-6 0,3-2 50,0 0 1,0 0 0,0 0-1,3 0-44,4 0 0,-4 0 0,4 0 1,-4 0-54,-3 0 1,0 0 0,0 0 0,0 0-216,0 0 1,0 0-424,0 0 494,-10 0 1,-2 3-1,-12 2 223,-6 2 0,-4 0 0,-10-7 0,0 0 0,0 0 0,0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35.57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978746.75"/>
      <inkml:brushProperty name="anchorY" value="-685235.5"/>
      <inkml:brushProperty name="scaleFactor" value="0.5"/>
    </inkml:brush>
  </inkml:definitions>
  <inkml:trace contextRef="#ctx0" brushRef="#br0">0 133 8297,'0'-15'227,"0"0"0,0 8 0,3-5-77,4 2 0,-2 3 92,10 7 0,-1-8 17,8 1 1,0 0-472,0 7 0,0-3 88,1-4 0,-1 4 1,0-4-24,0 5 0,-8 2 0,1 0 0,0-3-70,-3-4 1,8 4-343,-6-4 1,-1 5-47,1 2 0,-11 0 605,-3 0 0,-10 0 0,-12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46.290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1.01126E6"/>
      <inkml:brushProperty name="anchorY" value="-697199.0625"/>
      <inkml:brushProperty name="scaleFactor" value="0.5"/>
    </inkml:brush>
  </inkml:definitions>
  <inkml:trace contextRef="#ctx0" brushRef="#br0">486 858 13121,'14'-7'280,"-2"-3"0,1-2 0,-3-5 1,2-3-1,-2-2 0,2 2 0,-2 3 1,-1 3-1,-1-4 0,-1-1-169,0-3 0,1 7 0,-8 0-120,0-2 0,0 5-1,0-3 0,0 8 1,0-8 22,0-2 0,0 5 0,0-3-42,0-2 0,0 5 10,0-3 1,-3 3 33,-4-3 1,2-2-487,-10 10 1,1-1 0,-8 8 200,0 0 1,0 0 0,0 3 226,-1 4 0,1-5 0,0 8 1,0-2-11,0-1 0,-10 10 67,-4-2 0,4 2 0,2 0 1,6-5 45,2-2 1,2 7 0,3-4 0,2 1 30,-2 1 0,-2 0 0,-3 7 129,0 0 1,7 0 0,0 0 80,-2 0 0,7 0 1,3 0-1,4 0-210,3 0 1,0 0-1,0 0 1,0 0-127,0 0 1,8-7 0,2 0 0,2-1-125,5-1 0,-5 4 0,3-7 1,2-1-51,3 1 1,2 0-1,0-5 1,0 2-35,0-2 0,0-2 1,0-3 117,0 0 0,0 0 0,0 0 0,0-3 0,0-2-8,0-2 0,0-10 1,0 2 49,0-5 0,0-2 0,1 0 161,-1 0 0,0 0 1,0 0 31,0 0 1,-3 0 0,-2 0 0,-2 0 163,2 0 0,-4 0 0,-1 0 1,0 0 20,0 0 0,1 0 0,4 0 1,-5 0 7,-2 0 1,0-1-1,-6 1 1,4 0-117,-3 0 0,0 3 0,-1 2 0,4 2 365,-3-2-587,-3 7-91,-2-10 1,0 20 108,0 0 1,-7 10 0,-1 12-45,4 0 0,-6 0 0,2 0 0,4 0-14,1 0 0,1 0 0,-3 1 0,-3-1 1,3 0 0,3 0 0,4 0 0,3 0-149,3 0 1,6 0 0,-4 0-13,2 0 1,3 0-1,7-2 1,-2-3-126,-5-3 1,4-6 0,-4 4 37,4-2 0,-4-3 1,0-7 59,2 0 1,-5 0 0,3 0 135,2 0 0,-5-7 0,1-3 0,-1 0 158,0 0 1,0-7-1,5 3 15,-2-6 0,-3-2 0,6-3 0,-4 1 90,3 2 1,-4-12 0,-1 12 0,0-3 43,0 1 0,-4 2 1,4-1-1,-2 1 252,-5 0 0,-3 8 365,-2-1-724,0 10 0,0-2 0,0 14-43,0 8 1,-7 4-1,-3 3-71,-2 0 0,7 1 0,-2-1 0,2 0-41,-3 0 0,6 0 0,-6 0 0,6 0-85,2 0 0,0 0 0,0 0 17,0 0 1,7 0-1,3-2 1,2-3-49,6-3 1,-6-6 0,3 4 0,2-2 55,2-5 0,3-3 1,0-2-1,0-2 105,0-6 1,1 4 0,-1-11-1,0 0 17,0 3 1,-8-8-1,1 6 1,2-4-36,3 4 0,2-6 0,0 5 1,0-4 16,0-3 1,0-10 89,0-5-9,-10 15 1,5-7-1,-9 14 520,-3-5-327,7-2-255,-10 10 1,8 5 0,-10 14-70,0 8 0,-2 4 0,-3 4 37,-2-1 0,-1 0 1,8 0-1,0 0-22,0 0 1,0 0 0,0 0 0,0 0-34,0 0 0,8-7 1,1-1-1,4 1-68,4-3 0,2-2 0,3-10 0,0 0 26,0 0 0,1 0 1,-1 0 68,0 0 1,0 0-1,0-2 1,-3-6 36,-4-6 1,5 1 0,-6 1 0,3 0 45,-2 0 1,2 4-1,-7-6 1,2-4 44,6-1 1,-6-1 0,0 1 0,0-1 1,1-4 0,-6-3 1,5 2-1,0-2 16,1-2 1,-6-10 0,8 2 0,-1-5 62,-1-2 0,4-5 0,-7 2 1,-1 6 18,1-1 0,-3 8 1,-4 0 12,4 2 0,-4 2-147,4 8-32,-4 10 1,-3 5-1,-3 14-16,-4 8 1,4 7 0,-7 5 0,3 5-85,0 2 106,-10 3 0,14 2-25,-4 5 8,4-5-6,3 15 208,0-10-255,0 0 56,0 0 0,0 8 0,0-1 17,0-2 0,0-2-84,0-3 85,0 0-464,0 10 470,0-8 1,0 8-1,0-12-80,0-5 65,0 4-197,0-6 1,0 1 65,0 1 68,0-10 43,0 5 0,-2-10 6,-5 0-152,4 0 1,-9 0-382,5 0 802,4 0-307,-7-10 0,10-4 1,3-16-268,4-6 1,-2-6 380,10-2 0,-1 0 0,8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47.310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1.01817E6"/>
      <inkml:brushProperty name="anchorY" value="-711632.0625"/>
      <inkml:brushProperty name="scaleFactor" value="0.5"/>
    </inkml:brush>
  </inkml:definitions>
  <inkml:trace contextRef="#ctx0" brushRef="#br0">76 750 8570,'-22'0'-1239,"10"0"2093,-8 10-333,18-8-168,-8 8-404,0-10 0,10 0 95,0 0 1,10 3 0,12 2 0,0 2-195,0-2 0,0-3 1,0-2-1,0 0 137,0 0 0,1 0 0,-1 0 1,0-2-36,0-5 0,7 2 0,0-8 2,-2 4 1,5-9-8,-2 4 0,6-6 35,-6-2 0,7 2 0,-6 3 1,1 3-1,0-3 12,-5-3 1,0-2 0,0-3-1,2 1 181,-2 2-144,-2-15 0,-3 22 1,0-14 48,0 4 0,-7-4 1,-3 0-1,0-1 0,0-2 1,-7 1 0,3-6-1,-3 5 5,2 0 0,-5 8 1,6-6-14,-6 6 0,-4 4 1,-3 3-71,-3 2 0,-1 10-123,1-2 32,6 5 1,-15 4 25,9 5 64,-9 6-7,15 9 0,-8 0 5,10 0-1,0 0 1,-7 7 0,-1 3 39,3 2-18,3-7 0,2 13 0,0-9 18,0 4-20,0-8-50,0 14-8,0-6 5,0-1-3,0-2 0,0-8 0,0 3-49,0 3 44,0-1 0,0-14 1,0-1-50,0 3 69,0 3 0,0-5 98,0-1 202,0-9-288,0 5 73,0-10-38,10-10 0,-8-2-8,6-10 0,4 0 22,2 0 43,6 0-49,2-10 1,0 5 35,0-10-252,0 10 108,0-4 1,8 1 50,-1 1 0,3 2-12,-3 12 0,-2-4 0,8 4 0,-4-2-33,-4 2 1,5 3 0,-2 7 0,-3-2-26,-3 2 0,-9 2 1,-1 3-44,4 0 1,-9 10 218,-1 5 1,-16 2 0,-4 0 0,-3-2-61,1 2 1,-1 0 0,-7 0 0,0-5-17,0-2 1,0 7-1,0-4-45,0-1 48,0-2 0,0-3 196,0 0-179,0 1 9,9-8 0,4-3 61,9-4-122,0 4 0,0-4 1,0 14 37,0 8 1,0-3 0,0 3 16,0 2 1,0-5 0,0 3 4,0 2 1,2-4-1,3 1 1,5 3 12,2 3 1,3 2 0,7 0-19,0 0 1,0-2-1,0-3 1,0-2-22,0 2 1,7-5 0,1 0-1,-3-2-37,-3-5 1,-2 0 0,0 0-1,0 2-52,0-2 1,-7-3 0,0-2-218,2 0 1,3 0-121,2 0 1,-8 0 0,1 0-546,2 0 964,-7 0 0,0-9 0,-10-4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47.845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1.02657E6"/>
      <inkml:brushProperty name="anchorY" value="-725778.4375"/>
      <inkml:brushProperty name="scaleFactor" value="0.5"/>
    </inkml:brush>
  </inkml:definitions>
  <inkml:trace contextRef="#ctx0" brushRef="#br0">199 66 10543,'12'-22'-1418,"-2"8"824,-10-1 539,-10 10 1,5-2 142,-10 14 1,3-2-145,-3 10 0,-4-8 1,6 8 129,1 2-314,-7 3 101,16-8 99,-17 7 0,11-6 0,-8 9 0,4 0 0,3 0-93,6 0 157,-9 0 0,11 0 0,-5 0-19,4 0 0,3 0 0,0 0 51,0 0-113,0 0 1,3-7 2,4 0 1,5-11-1,10 4 56,0-6 0,0-2 1,0 0-1,0 0 3,0 0 1,0-2 0,1-6-3,-1-6 0,0 2 0,-3-3 0,-2-2 57,-2-3 0,-3 5 0,5 1 0,-4-3 27,-3-3 0,-3-2 1,-7 0-1,0 0-48,0 0 0,0 0 0,-3-3 0,-4-2 27,-8-2 1,3-1 0,-3 8-45,-2 0 1,5 10 0,-3 5-542,-2 4 0,-2 6 271,-3 4 1,9-2 0,6 10 21,4 2 1,3-5 0,3 0 225,4-2 0,-4 7 0,7-4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49.52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03533E6"/>
      <inkml:brushProperty name="anchorY" value="-739550"/>
      <inkml:brushProperty name="scaleFactor" value="0.5"/>
    </inkml:brush>
  </inkml:definitions>
  <inkml:trace contextRef="#ctx0" brushRef="#br0">243 527 8317,'13'-22'119,"-3"10"1,-13 2-210,-4 10 0,-6 2 1,-9 3 54,0 3 1,0 9 0,0-2 31,0 4 0,3 3 1,1 0-1,4-2-7,-3-5 1,4 4 0,1-4 0,2 4-8,5 3 1,1 1 0,-1-1 0,-3 0-24,3 0 0,3 0 1,2 0-1,2-3-45,6-4 1,-3 5 30,9-6 1,1-1 0,7-1 33,0-2 1,3-3 0,2-7-1,2 0 7,-2 0 0,-3-2 1,-2-3-1,1-5 30,-1-2 0,0-1 0,0-4 1,-3 3 16,-4-4 1,5 1 0,-6 0 0,3 2 7,-2-2 1,2-2 0,-9-6 0,-1-2 31,3-2 1,-8-10-1,6 2 1,-4-5-54,4-2 0,-6 0 1,8-3-1,-3-2-6,1-2 0,2 0 0,-6 6 0,4 4-36,-3 4 0,5-2 1,-3 9-1,-2 4 44,-3 1 1,-2 10 120,0 1-129,0 9 1,-2-3 0,-3 16-12,-2 6 1,-3 6 0,5 2 0,-5 3 0,0 2 1,0 2 1,-4 10 0,4-2 0,0 2 18,0-2 0,3 4 0,5-4 0,-3 5-6,-3 2 1,1-2-1,7-3 1,0-2-12,0 2 0,0 0 0,0 0 0,0-5-31,0-2 0,0-2 1,0-6-48,0 6 1,0-6 49,0 5 19,0-4 17,0-13 1,7-4-1,3-16 39,2-6 1,-4-4 0,6 1 0,1 3-56,-3-4 1,8-9-1,-5-2 1,2 2-8,-3 3 0,6 2 0,-5-1 0,4 1-15,3 0 0,-7 10 0,-3 2 0,1 3-14,-1 0 1,-5-1 2,8 8 0,-8 3 0,5 4 32,-2 8 1,-2-3 0,-8 3 0,0 2 14,0 2 1,0 4 0,0-1-12,0 0 0,0 0 0,0 0 0,0 0 4,0 0 1,0 0 0,2-3-1,3-1-6,2-4 1,10-1 0,-4 4-1,1-5-1,1-2 1,0-3 0,7-7-1,0 0 0,0 0 0,0 0 0,0 0 29,0 0 1,0-2-1,0-6 1,0-4 52,0 0 0,0-8 1,0 6-6,0-6 1,1-2 0,-4 0-24,-4 0 0,2 0 0,-10 0 0,1 0-12,1 0 0,-6-3 0,4-2 0,-4-2-56,-3 2 0,0 2 1,0 3-6,0 0 0,-3 0-18,-4 0 0,2 10 1,-7 7-13,2 10 0,-7 0 0,5 9 33,-1 4 1,-4 1 0,7 3 1,-2 0 0,7 0 1,-2 0-1,4 0-5,3 0 0,0 8 1,0-1-22,0-2 1,0-2-1,0-3 1,3 0 3,4 0 0,3-7 1,7-1 36,-2 3 0,0-4 1,7-1-1,0-2-16,0-5 1,2-3 9,6-2 1,-6 0-1,6 0 45,-6 0 1,-2-7-1,-2-3 1,-3 0 87,-3 0 1,-1-7 0,4 2-95,-2-4 0,-1-3 0,6-3 1,-3-2-13,-2-2 1,-1-8 0,8 8 0,1 2-79,-1 2 0,0 6 0,-3 2 1,-2 4 4,-2 4 0,0-6 50,7 8 0,0-1-1,0 8 1,-10 10 0,-4 5 0,-6 4 13,-2 3 1,0 0-1,0 0 1,0 0-2,0 1 1,0-1 0,0 0 0,0 0-51,0 0 0,0 0 0,0 0 11,0 0 0,0 0-88,0 0 59,0 0 117,0-10 1,2-2-41,6-10 0,-6-10 0,8-2 0,-3-3 8,1 1 0,2-1 0,-3-10 1,5-2-31,0-2 0,8-8 0,-3 8 0,8 2-29,4 2 1,0 3-1,-7 0 1,1 0 19,-1 0 1,0 10 0,0 2 0,0 3-19,0 0 0,0-1 0,0 8 260,0 0 1,0 3 0,0 4-177,0 8 1,-10 4-1,-4 3-26,-6 0 0,-2 8 0,0-1 0,0-2-34,0-2 0,0 4 1,-2 0-1,-3-2-76,-3-2 0,1-3 1,5-2-1,-3-3-189,-3-3 0,1 1-13,7 7 0,2-7 1,6-3 64,6-2 0,6-3 0,2-7 0,0 0 218,0 0 0,10-10 0,2-2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49.71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04721E6"/>
      <inkml:brushProperty name="anchorY" value="-753586.125"/>
      <inkml:brushProperty name="scaleFactor" value="0.5"/>
    </inkml:brush>
  </inkml:definitions>
  <inkml:trace contextRef="#ctx0" brushRef="#br0">0 1 7310,'12'12'1841,"-2"0"-2198,-10-4 0,3-6-400,4 6 0,3-4 757,4 4 0,-4-6 0,-10 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01:17.40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8950.65332"/>
      <inkml:brushProperty name="anchorY" value="-14972.63184"/>
      <inkml:brushProperty name="scaleFactor" value="0.5"/>
    </inkml:brush>
  </inkml:definitions>
  <inkml:trace contextRef="#ctx0" brushRef="#br0">471 706 7815,'-9'-2'229,"9"-4"0,9-7 0,4-3-513,0 3 0,-9 2 1,5 5 347,0-7 0,-5 2 1,9-2 47,3-2 1,-6-3-36,4-1 0,-4-1 0,6 0-7,-3 1 0,-2-1 0,4 1-3,-2-1 1,-2 0-1,4 1-32,-2-1 1,-6 1-1,4-1 45,-3 0 1,-1 1-18,-7-1 0,0 1 14,0-1 0,0 0-34,0 1 0,0 6 0,-2 0 26,-5-3 0,3 5-12,-9-2 0,6 9 1,-6-5-19,-2 1 1,4 5 0,-2-3 6,-2 4 0,4 2 1,-2 0-40,-3 0 0,6 0 0,-4 0 12,-1 0 0,0 2 0,0 2 33,2 3 0,0 6-28,-7-7 1,0 7-1,1-4 3,-1 2 1,7-7 0,2 5-13,3 0 1,-6-5 0,6 7 10,-3-2 0,-2 4 0,-5-4 0,3-1-6,2 1 1,7 6 5,-8-2 0,4 5 1,-6-1-1,5-2 0,1-2 19,-1 3 1,4-1 0,-6 0-36,-2-2 1,4 0 0,0 7-1,0 0 1,2-1-2,1 1 1,-1-1 0,5 1 0,-5 0-22,-2-1 0,5 1 0,-5-1 0,0 1 3,0 0 1,7-1 0,-5 1 2,0-1 1,7 1-1,-7 0 1,3-1 4,-1 1 0,1-1 1,6 1-44,0-1 1,0 1 0,2 0-9,4-1 1,-1-6-1,8 0 36,2 3 0,2-8 1,3 1 8,0 0 0,-1-7 0,1 5 1,-1-5 16,1-2 0,0 0 0,-1 0 0,3 0 0,4 0 1,-4 0 0,4-2 0,-4-3-8,-3-1 0,1-7 0,0 4 1,-1 0-4,1 0 0,-1-4 0,1 5 1,0-1-1,-1 0 0,1-6 0,-1 2 10,1-5 0,-3-1 0,-1-1 32,-3 1 0,-9-1 1,5 1-14,-1-1 1,-5 0-1,3 1 1,-4-1-20,-2 1 1,0-1 0,0 0-1,0 1-1,0-1 0,7-6 0,-1 0 0,-1 2-10,-3 2 1,0 3-1,2-1 1,3 0 2,-3 1 1,-1-3 0,-3-2 0,2 0-11,4 7 0,-4-3 0,5 7 1,-3-4 22,3-3 0,-3 0 0,7 1-1,-2-1 0,-3 7 0,-3 2-12,3 2 0,-4 1-2,5 1 1,-3 5 7,3-4 0,-5 6 26,4 6 1,-3-2-1,-3 9 12,0 3 1,0 1 0,0 3-23,0-1 0,0 1 0,0 0 0,0-1 9,0 1 1,-3-1 0,-1 1 0,-3 0 4,3-1 1,2-6-1,2 0 1,0 2-22,0 3 1,0 2 0,-2 1 0,-3 3-1,-1 2 1,-1 1-1,7-8 1,0 1-2,0-1 1,0 1-1,0 0 1,0-1-6,0 1 1,0-1 0,0 1-15,0 0 1,0-1-1,0 1 7,0-1 1,0-6 0,0 0-83,0 3 0,9-5-15,4 2 0,-2-9 86,2 3 0,-6 1 0,6-1-21,2-3 1,-4-2 47,2-2 0,0 0 0,7 0-22,-1 0 1,1-6-1,-1-3 3,1-2 0,0 5 1,-1-5-2,1 2 0,-1-6 0,1 4 0,0 0 1,-1 0 0,1 5 2,-1-7 0,1-3 1,0 1 1,-1 2 0,1 2 1,-3-4-1,-2 4 23,-2 2 1,-6-6 0,6 2-11,2-4 1,-4-3-1,0 0 21,-2 1 0,6-1 1,-4-2-1,2-2-38,0-2 1,-6 0 0,6 7 0,0-1-12,-2 0 1,4-6-1,-6 0 1,-1 2 4,1 2 1,4 3 0,-4-3-1,-1-2 3,1-2 1,4 0 0,-4 6 0,0 1 17,-1-1 1,1 0 0,-5 1 10,3-1 1,0 1 68,-7-1 0,0 7-19,0 0 5,0 8-71,0-3 1,0 10 41,0 4 0,0 5-32,0 9 1,0 0-1,0-1 13,0 1 0,0-1 1,0 1 0,8-3 1,3-1 21,0-3 0,6-7 1,-4 5 62,5-2 1,4 6-77,4-2 0,4 5 1,7-1-57,-4-4 1,-5 2-1,-8-8 1,-3-1 0,-4 3 1,9-5-1,-7 7 1,1 0 15,1 0 0,0 2 10,3 7 0,-2-1 0,-3 1 7,-2 0 1,-7-1 0,5 1-9,-2-1 0,-3-6 0,-3 0 10,3 3 1,-4 1 0,7 3-15,0-1 1,-7 1-14,4 0 0,-3-1 0,-3 1 51,0-1 0,-3 1 1,-3 0-21,-7-1 0,-2 1 0,-1-1 1,3-1 17,-2-5 0,-2 4 0,-3-4 0,0 3-12,1-3 1,-1 2 0,1-6 0,-1 1-39,0 6 1,1-8 0,-1 1 0,1-2-13,-1-1 0,0 1 0,1-7-289,-1 0 0,1 0-410,-1 0 1,3-2 0,4-5 70,6-6 1,5-5 0,2-1 0,2-1 643,5 1 0,4-10 0,8-1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54.28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05944E6"/>
      <inkml:brushProperty name="anchorY" value="-767578.1875"/>
      <inkml:brushProperty name="scaleFactor" value="0.5"/>
    </inkml:brush>
  </inkml:definitions>
  <inkml:trace contextRef="#ctx0" brushRef="#br0">552 111 7918,'0'-15'-740,"0"1"1,0-3 1482,0-3-744,0 8 126,0 2-81,0 30 0,-2-6 0,-3 16 0,-3-6-22,3-2 0,-4 0 1,-1 3-1,0 2-5,0 2 0,-4 8 0,4-5 0,0 0-7,0-1 1,-7 6 0,2-5 0,-4 2-21,-3 5 0,2-4 0,0-1 0,1-2 24,-6-5 0,-2 5 0,5-3 1,0-2-13,0-2 1,0-6-1,0-2 1,0-2 8,0 2 1,0-5 0,0 1-6,0-4 0,7-1 14,1-8 1,9-10 0,-3-5-30,6-4 1,2-3 0,0 0-1,2 0-16,6 0 0,1-1 1,9 1 9,-4 0 0,-6 3 1,4 2-1,0 2-80,0-2 85,-7 7 0,5 3 20,-10 14 0,0-2 1,0 10-1,0 2-5,0 2 1,0-4 0,0 0 0,0 2 25,0 2 0,3 4 0,1-1 0,4 0 0,9 0 9,-2 0 1,4 0-1,3-3-16,0-4 0,3-3 0,2-7 0,5 3-20,2-4 1,-5-1-1,6-3 1,-1 0 0,-2-3-8,0-4 0,4 2 0,-6-9 0,-3-1 10,-3 3 0,-2-6 0,0 9 0,0-1 19,0 0 1,-2-7 0,-3 5 0,-2-3 41,2 0 1,-5 1-1,3-9-6,2 1 1,-7 0-1,0 0 1,-3 0-28,0 0 0,1-7 0,-8-3-110,0-2 95,0 7 1,0-12-1,0 7 1,0-3-14,0-4 1,0 0 0,-3 0 0,-4 4-15,-8 4 1,-2-6 0,-2 8 0,1 2 12,1 2 0,-15 10 1,10 1-1,-2-1 6,-1 3 1,-4 2 0,-3 10 0,0 0-53,0 0 0,-4 0 0,4 2 0,0 6-1,0 6 1,0-1 0,5 1 0,-2 4-73,2 1 1,2 3-1,6 0-61,4 0 1,-2-7 0,10 0 66,2 2 0,5-7 0,7-1 0,8-1-384,4-1 1,3 0 490,0-7 0,10 10 0,3 2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56.22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07025E6"/>
      <inkml:brushProperty name="anchorY" value="-778324.6875"/>
      <inkml:brushProperty name="scaleFactor" value="0.5"/>
    </inkml:brush>
  </inkml:definitions>
  <inkml:trace contextRef="#ctx0" brushRef="#br0">288 152 8155,'0'-22'-144,"0"0"0,0 7 0,2 1 0,3-4 0,2-1 0,-4-1 172,-8 5 0,-7 8-21,-11 14 0,9-2 1,-1 10-9,-2 2 0,-3-5 0,-2 3 0,0 2 58,0 3 1,0 2-1,3 0-41,4 0 0,-2-7 1,7-1-1,0 4-12,0 1 1,-4 3 0,6 0-1,3 0 24,3 0 0,2 0 0,0 1-99,0-1 0,2 0 24,6 0 0,4-3 1,10-4 35,0-8 1,0-4 0,0-3 0,0 0 15,0 0 0,-7-3 1,0-4 28,2-8 1,0 3 0,0-3 10,-2-2 1,-3-2-1,5-3 1,-5-1-18,-2 1 0,5 0 0,-8 0 0,1 0-6,1 0 0,-4-2 1,8-3-1,-4-3-6,-4 3 0,-2 3 0,-3 2 61,0 0 3,0 0-82,0 0 0,0 12-4,0 10 0,-3 10 1,-2 12-1,-2 0 0,0 0 1,7 0-1,0 0-40,0 0 1,-8 0-1,1 0 1,2 0 20,3 0 0,2 0 1,0 0-44,0 0 0,7 0 0,3 0 29,2 1 0,-5-9 0,8-2 10,2-2 1,-5 5 16,3-8 1,0 1 70,7-8 0,-7 0 0,-3-3 47,-2-4 1,7-5 0,-5-10-75,0 0 1,5-1-1,-7 1 1,3 0-29,4 0 1,2-2-1,3-3 1,0-3 6,0 4 1,-2 1-1,-3 3 1,-2 2-18,2 6 1,3-3-1,2 7 1,0 0 26,0 0 0,-8 3 0,1 4 1,2-2-7,3-2 1,-5 0 0,-1 7 6,3 0 0,-7 2 0,0 6-21,0 6 1,-8 6 0,6 2 0,-6 0-4,-2 0 1,0 7 0,0 1 0,0-3 5,0-3 0,0-2 0,0 0 1,0 0-46,0 0 0,0 0-125,0 1 112,0-1 1,0-8 95,0 1-3,0-10 0,7-5-14,1-15 0,6-4 1,-4-3-1,0-1-4,0 1 0,7 0 1,-5 0-1,3-2-63,0-6 0,-1 6 0,8-5 0,-2 4 34,-5 3 1,4 0 0,-4 2 0,5 6 1,-6-4-1,1 11-8,2 2 0,-5 3-7,3 2 0,-10 2 0,2 6 22,-4 6 1,-3 6 0,0 2 0,0 0-5,0 0 0,0 0 1,0 0-1,0 0-28,0 0 0,0 0 1,0 0-1,0 0 18,0 0 0,7 0 0,3 1-89,2-1 1,3 0 52,7 0 1,-7-3 115,-1-4 0,-6-5 92,6-10 1,-9-3-84,3-4 0,1 2 0,-1-10 0,-3-2-11,-3-2 0,6-3 0,1 0-12,4-1 0,-6 1 0,5 0-116,-2 0 0,7 3 0,-2 4 8,4 8 1,-4 4 0,-3 1 0,1-3 45,-1-2 1,-5-1 0,8 8-1,2 0 1,-7 3-1,0 2 1,-3 4 15,0 4 1,3-6 0,-5 8-9,2 2 1,1 2 0,-8 3-13,0 0 1,0-7 0,0 0-32,0 2 1,-3 0-1,-2 0-17,-2-2 1,-3-8 5,3 8 51,4-10 1,-6 2 21,9-14 0,7-5 1,3-8-1,0 3 17,-1 2 0,6 1 1,-5-11-1,2-2-36,5-2 0,3-1 1,4 8-1,3 0-15,3 0 0,-1 0 0,-7 3 0,0 4 11,0 7 1,0-1 0,0 1 4,0 3 1,-7 3-1,-3 4 24,-2 6 0,-2-3 0,-8 9 0,0 4 27,0 1 0,7 3 0,0 0 0,-2 0-35,-2 0 1,-3 0 0,0 0 0,0 0 4,0 1 0,0-1 0,0 0 1,2-3-196,5-4 0,-4 5 0,7-6-44,-1 6 1,-4-8 0,10-2-412,2 0 338,-7-8 292,10 8 0,2-10 0,12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57.09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08645E6"/>
      <inkml:brushProperty name="anchorY" value="-792250.5625"/>
      <inkml:brushProperty name="scaleFactor" value="0.5"/>
    </inkml:brush>
  </inkml:definitions>
  <inkml:trace contextRef="#ctx0" brushRef="#br0">44 530 8459,'-14'0'20,"1"-3"-594,3-4 426,3 5 1,7-18 281,0 8-59,0-10 1,3 0 0,1 0-13,4 0 1,2 0 32,-3-1-14,-5 1-74,18 0 60,-18 0 0,16 0 0,-9 0 0,4 0 134,4 0-153,2 0-69,-6 0 85,6 0-41,-6 0 0,9 2 0,0 3-31,0 2 46,0 11 0,2-16 27,6 5-30,-6 5-167,8 1 1,-17 9 55,-1 0-247,1 0 317,-3 0-16,-2 0 1,-3 2 0,1 5-12,-3 8 1,-3 5-11,-2 2-26,0 0 98,0 0 1,-7 0-7,-1 0 0,-1 3 0,1 4 1,3-5 0,-9 6-1,-1-6 40,3-2-64,-8 0-3,18-9 1,-18 4 4,5-10 0,3 8 0,-3-5 1,-2-1 4,-2 1-4,6-2-54,-6 1 51,7-6 1,-10 7-174,9-10 1,1 0 25,5 0 130,4 0-9,-7 0 1,10-10-47,0-5-877,0-4 366,0-3 261,0-1 322,0 1 0,10-9 0,3-4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57.38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10337E6"/>
      <inkml:brushProperty name="anchorY" value="-805889.8125"/>
      <inkml:brushProperty name="scaleFactor" value="0.5"/>
    </inkml:brush>
  </inkml:definitions>
  <inkml:trace contextRef="#ctx0" brushRef="#br0">45 23 8412,'0'-13'-2602,"0"4"4416,0 9-1689,0 9 1,0-1-123,0 14 31,0-5-5,0 15 1,0-3 5,0 1 0,0 9 0,0-2 0,0-3 14,0 3-60,0-10 1,0 14-26,0-4 59,0 5-198,0-8 189,0 8 0,0-15 9,0 9-242,0 1 1,0-3 193,-10-2 18,7 0-214,-6-17 0,9 14-4,0-14 181,0 4-91,0-6-51,0 6-134,0-6-85,0-1 405,0-2 0,-10-10 0,-2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6:59.09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11822E6"/>
      <inkml:brushProperty name="anchorY" value="-817121.375"/>
      <inkml:brushProperty name="scaleFactor" value="0.5"/>
    </inkml:brush>
  </inkml:definitions>
  <inkml:trace contextRef="#ctx0" brushRef="#br0">44 552 8412,'-12'0'-658,"-7"0"558,16 0 802,-7 0-771,10 0 195,0 10-322,10-8 1,2 10 149,10-4 0,0-6 0,1 8 1,-1-3 40,0 1 1,0-1 0,0-7 0,0 0-181,0 0 199,0 0 1,7 0-1,1-2-17,-3-6 25,-3 6-3,-2-18-15,0 18 1,0-15 18,0 9 0,0-7-4,0 8 0,-7-10 0,0 2 37,2-4 1,-7 4 0,-3 0 54,-4-2-97,-3-2-34,0-4 44,0 11 0,-10 2-13,-5 10 0,3 0 0,-3 0-16,-2 0-17,7 10 1,-9-5 35,4 10 1,3-3 0,-1 5 0,1-2 0,2 2-4,1 3 1,-1 2 0,5 0-11,-3 0 1,1 0 3,7 0 0,0 0 1,0 0 12,0 0-6,0 0 8,0 0-57,10 0 1,0 0 0,7 0-1,-2-2-33,2-5 64,2 4 0,-4-16 1,0 4 6,2-5 1,2-2-6,4 0 1,-1 0 0,0 0 0,0 0-4,0 0 1,0-7 10,0 0 0,-8-10 176,1 2-94,0 5 0,4-9 0,-1 4-35,-4-5 0,-6-2 1,4 0-1,0 0 8,0 0 1,-4-10-24,6-5 0,-6 3 1,4-3 5,-2-2 0,7-10 1,-5-2-64,1 2 0,6 0 0,-7 2 0,3 1-431,0 4 448,-1 13 0,1-3 1,-3 10 125,-2 0-155,-2 9-64,-8 4 109,0 9 0,0 9 0,-3 6-93,-4 5 78,4 2 0,-16 0 16,16 0 0,-14 7-26,10 1 10,-1 9 1,1-7-1,0 7-21,2-2 19,-7-1 0,9 6 8,-4-5 0,-3 2 1,3-7-1,2 0 6,2 0 1,3-1-108,0-1 0,0-6 31,0 6 1,0-6 36,0-2 11,0 0 0,0-7 0,3-3 14,4-2 9,-4-3 28,16-7 0,-7-2 0,8-5 1,-3-6 23,-2 1 0,0-8-50,7 6 0,0-6 7,0-2 1,0-7-33,0-1 1,0 1-6,0 7 0,-3 0-1,-4 0 0,5 7-18,-6 0 0,-4 10 29,0-4 16,-10 9 0,0 2 0,0 5-3,0 8 96,0-5-100,0 10 1,0-8 9,0 10 0,0 0 8,0 0 0,0 0-5,0 0-14,0 0 0,0 0-14,0 0 1,7 0 0,3-2 0,2-3 21,6-2 1,9-3-1,2 3 4,-2-8 0,5-5 0,-3-2 1,-2 0 24,-2 0 1,-3 0 0,0-2 0,0-5 41,0-8 1,0 3 0,0-3-1,0-2-30,0-3 1,-2 6 0,-3-1 0,-3-2 3,4-3 1,-9-9-1,-1-1 1,-6 3 12,-2 3 0,0 2 0,0 0 0,0 0-114,0 0 1,0 0-1,0 0-18,0 0 1,-10 9-9,-4 6 1,1 4 4,-1 3 1,6 10 0,-4 5 42,2 5 0,-4 2 1,6 0-1,3 0 10,3 0 1,2 0 0,0 0-1,0 0 10,0 0 0,0 7 0,0 1 6,0-3 0,7-3 0,3-2-17,2 0 0,-4-7 0,6 0 25,4 2 0,-6-7 0,2-3 6,4-5 1,-6-2 90,3 0 0,-1 0 21,8 0 0,-9-9-85,-6-6 0,5 3 0,3-3-11,4-2 1,-4-3 0,-3-2 0,1 0-8,-1 0 0,0 0 1,5 0-1,-2 0-78,2 0 0,3 0 0,2 2-89,0 6 1,-7 1 104,-1 6 1,-1 7-8,1 0 79,-4 0 0,-10 20 0,0-6 1,0 6-19,0 2 0,0 0 0,0 0 1,0 0 12,0 0 0,0 3-57,0 4 0,-7-4 0,-1 4-36,3-5 1,3-9 0,2 0-95,0 2 90,0-7 83,0 0 1,2-13-1,3-4 10,3-8 1,6-5-1,-4-2 1,2 0-18,6 0 0,-6 0 0,3-2 1,2-3-31,2-3 0,3 1 0,0 7 0,0 0-24,0 0 0,0 7 54,1 0 10,-1 11 1,-3-9 0,-2 8 9,-2-2 0,-3 2 0,5 13 25,-2 6 1,-10-2-1,2 3 1,-4 2 13,-3 3 1,0 2-1,2 0 1,3 0-76,3 0 0,-1 0 0,-5 0 0,3 0-183,3 0 0,-1-7 0,-5 0 39,6 2 0,4 0 0,10 0 0,0-5 159,0-2 0,0 7 0,0-4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01.93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13818E6"/>
      <inkml:brushProperty name="anchorY" value="-830915"/>
      <inkml:brushProperty name="scaleFactor" value="0.5"/>
    </inkml:brush>
  </inkml:definitions>
  <inkml:trace contextRef="#ctx0" brushRef="#br0">0 1037 8042,'0'-15'-66,"3"3"27,4 2 1,-2-5 0,10 6-1,0-4 99,-3-4 1,7-2 0,-6-3 0,1-1 31,1 1 0,-8 0 1,8 0-1,0-2-19,-3-6 0,5 3 0,-7-9 0,2-3-75,5-3 42,-7-2 0,7-8 1,-7 1 6,2 2 1,1 2 55,1 3-165,-4 10 74,0-8 0,-8 10 0,6-4 0,-6 4 0,-2 2-12,0 1 16,0 0 1,0 14 14,0 0-33,0 10 1,-2-12 21,-6 10 1,3 0-234,-9 7-20,-1 0 192,3 0 1,-5 9 0,7 4 0,-2 1 0,-6 1 23,-1 2 1,-1 5-1,3 5 1,2 3 11,-2-4 0,0 9 1,0 2-1,5 2-9,2-3 0,-5 6 0,8-8 99,2 1-100,-7 6 0,9-9 0,-4 7-26,4-2 1,3-3 36,0 3-100,0 5 98,0-18 1,3 8 0,2-10-1,5 0 1,-1 0-16,1 0 1,7-2 0,-2-3 9,5-2 1,2-10-1,0 2 1,0-4 9,0-3 0,0 0 0,0 0 1,0 0 19,0 0 0,0-10 1,0-3 8,0 1 0,0-7 1,0 4-1,-2-5-12,-5-2 0,7 0 0,-3 0 1,8-2-13,0-6 0,-2 3 0,-3-7 1,0 2-22,0 5 0,0 0 0,0 3 0,0-1 13,0 6 0,-7 4 0,-1-2 0,4 5-12,1 2 1,1 0 0,-3 5 0,-2-2 20,2 2 0,-5 2 1,0 1 7,-2-5 251,7 4-250,-14-7 0,-3 10 1,-15 3-7,-5 4 0,-2 3 0,0 7 0,0-2-28,0 2 1,-7 0 0,-1 0-1,3-2 8,3 2 0,9 3 1,0 2-1,-2 0-3,-2 0 0,4 0 0,3 0 1,0 0-3,-1 0 1,8 0-1,-2 0-3,5 0 0,2 0 0,0 0 21,0 0 0,2-7 1,5-3-3,8-2 0,5 5 0,2-8 1,0-2 32,0-3 1,0-4 0,0-3-12,0-2 1,0-8 0,-2 5-1,-3-2 55,-3-5 1,1-3-1,5-2 1,-3 3-37,-2 4 1,-3-12-1,3 5 1,-6-3-18,1 1 1,-5 2 0,7 0 0,-2 0 3,-5 0 1,-3 0 0,-2 0 0,3 2 92,4 5-545,-4-4 353,7 16 0,-13-7 1,-2 13 65,-2 4 0,-3 6 1,5 9 0,-2 0 1,-1 0 0,8 0 0,-2-3 12,-5-4 0,4 5 1,-4-6-1,4 6-23,3 2 1,0-7-1,0-1-12,0 4 1,8 1 0,2 3-2,2 0 1,-7-7-1,4-3 1,1-2 33,5-5 0,-3 0 0,3 0 0,2 2-16,3-2 1,-6-3-1,1-2 1,2 0 24,3 0 0,-5 0 0,-1-2 1,3-3-12,3-2 1,2-3 0,0 5 0,-2-5 12,-6-2 0,6 5 0,-5-8 0,4-2 46,3-3 1,0 1-1,-2-1 1,-3 3-19,-2 0 0,-8-15 1,5 10-1,-2-3 19,-5 1 0,5-6 0,-3 1 0,-2 2 13,-2 2 0,-3 3 0,0 0-126,0 0-73,0 0 0,-3 10-71,-4 5 0,4 7 153,-4 7 1,2 3 0,0 7-1,-2-2 2,2 2 0,3-5 1,2 3-1,0 2 81,0 3 1,7-6 0,3 1 11,2 2 0,0 3 0,5 2-40,-2 0 0,-3 0 0,5 0 0,-4 0-7,-4 0 1,1-2 0,-5-3 0,2-3-24,-2 4 0,-2 1 0,-3 3 1,0 0-30,0 0 0,0-7 0,0 0 31,0 2 0,-3 0-69,-4-2 32,5 4 56,-8-16 0,12 7 0,3-13 0,5-4 13,2-8 1,3-2-1,7 0 1,-2 2 17,-6-2 0,6-5 0,-5-5 1,4-2-9,3 2 0,8-8 0,-1 1 0,-2-3 6,-3 0 0,3 8 0,0-5 0,-5 2 61,-2 5 1,4 2 0,-11 3 58,-1 0 0,-2 8-42,-10-1 0,-3 10-45,-4-2 0,2 4-276,-10 3 0,8 3 1,-5 4 154,2 8 1,3-3 0,4 0 0,-2 1 15,-2-1 0,0 2 0,7 9 24,0-1 1,9 0 0,4 0 33,-1 0 0,7 0 0,-4 0-8,5 0 1,-6-7 0,-1-1 0,-1 1-10,0-3 0,-7 8 0,5-5-20,0 4 1,-8 3 0,6 0-11,-6 0 1,-4-2 0,-3-3-1,-5-2-21,-2 2 0,4-5 1,-6 0 4,-4-2 0,6 5-33,-3-8 1,11 1 0,-4-11 65,16-4 1,4 2 0,10-10-1,0 0 18,0 3 0,2-7 0,3 4 0,3-5 64,-3-2 0,5 0 1,-3 0-1,0 0-21,3 0 0,-7-7 0,7-1 0,-3 3 9,0 3 1,-2 2 0,-10-3 68,-2-4 1,-3 4-1,3-4 73,-8 4 0,-7 3-181,-7 0 1,2 10-199,-10 5 0,8 4 33,-8 3 1,8 0-1,-8 3 74,-2 4 0,5 3 0,0 7 1,2-2 8,5 2 1,-5 3 0,3 2 44,2 0 1,3 0 0,2 0 0,0 0-4,0 0 0,0 0 1,0 0-4,0 0 1,0 0-1,2 0 1,3 0-4,2 0 1,8-7 0,-5-3-1,2 0 2,5 1 0,3-6 1,2 5 18,0-2 1,0-3 0,0-7-9,0 0 1,-7 0 0,-1 0 0,1-2 183,-3-5 1,5 2-1,-7-8 1,0 1 39,0 0 0,0-3 1,-5-7-191,2 0 1,8 0-1,-6 0 1,4 0-104,4 0 0,-5-5 0,3 2 0,2 6-65,3-1 1,-6 8 0,1 0 97,2 2 0,-5-5 0,3 8 44,2 2 1,-5 3 0,1 4 75,-4 5 0,9 6 0,-6 9-56,0 0 1,0-8 0,-7 1-1,3 2-1,-3 3 1,-3 2 0,-2 0-1,0 0-160,0 0 1,0 0-1,0 0-100,0 0 1,0 0 25,0 0 243,0-9 128,0-4-64,0-9 1,7-9-1,1-6 1,-1-2-50,3 2 1,-5-12-1,9 5 1,4-2-57,1-1 0,3-4 1,3-1-1,2 3-2,2 3 0,0 4 0,-7 3 0,1 5 25,-1 2 1,0-5 0,0 8 76,0 2 1,0 3 0,-3 4-36,-4 5 0,-3-2 0,-7 10-24,3 2 0,-1 3 0,-5-1 1,3-2-30,3-2 0,-1 0 1,-7 7-1,0 0-38,0 0 0,0 0 0,2-2 0,3-3-121,3-2 1,1-1 87,-1 8 1,2-7-166,4 0 1,6-10-160,-5 2 1,-3 3-1,3-3 399,2-2 0,-7-3 0,-1-2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02.17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16227E6"/>
      <inkml:brushProperty name="anchorY" value="-844620.4375"/>
      <inkml:brushProperty name="scaleFactor" value="0.5"/>
    </inkml:brush>
  </inkml:definitions>
  <inkml:trace contextRef="#ctx0" brushRef="#br0">0 0 9912,'0'15'-2929,"0"0"2929,0-11 0,10 16 0,2-8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06.777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1.18683E6"/>
      <inkml:brushProperty name="anchorY" value="-858259.6875"/>
      <inkml:brushProperty name="scaleFactor" value="0.5"/>
    </inkml:brush>
  </inkml:definitions>
  <inkml:trace contextRef="#ctx0" brushRef="#br0">243 243 13382,'0'-22'465,"7"7"1,3 3 0,0 0-1,2 0 1,-2-5 0,2-1 0,0 1-1,5 3 1,0-4 0,1 1 0,-6 0-1,0 5 1,-2 0 777,0-1 0,-1 9-1987,-1-4 395,-6 6 0,8 4 1,-10 6-1,0 6 273,0 6 0,0 2 0,0 0 0,0 0 126,0 0 0,-7 0 0,-3 3 0,0 1 59,0 4 1,-7 2 0,5-3 0,-3 5 199,1 1 1,-9 6-1,-6-4 1,2 2-314,3-2 1,-6 2-1,1-7 1,2 0 6,2 0 0,3-3 1,0-7-1,0-2 153,0-5 0,8 2 1063,-1-10-1324,10 0 0,-5-16 0,13-6 167,4-5 0,3-2 0,7 0 1,-2 0-40,2 0 0,-5 0 0,3 2-78,2 6-24,-7-6 0,-1 20-253,-9 0 1,0 3 0,0 11-1,0 3 258,0 3 1,0 2-1,0 0 1,0 0-132,0 0 0,8 0 0,2-2 0,2-3-23,5-2 0,3-3 0,2 5 0,0-5-243,0-2 1,0-2-1,0-8 1,0 0-35,0 0 0,0 0 0,0 0 0,0-3-100,0-4 1,5 2 463,-5-10 1,15 0-1,-13-7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06.990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1.19096E6"/>
      <inkml:brushProperty name="anchorY" value="-873773.0625"/>
      <inkml:brushProperty name="scaleFactor" value="0.5"/>
    </inkml:brush>
  </inkml:definitions>
  <inkml:trace contextRef="#ctx0" brushRef="#br0">67 0 14180,'-10'12'0,"-2"-2"-428,0 0 0,-5-5-1118,9 10 671,1-11 460,7 16 272,0-18 0,10 8 1,2-10-1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07.374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1.19285E6"/>
      <inkml:brushProperty name="anchorY" value="-886680.3125"/>
      <inkml:brushProperty name="scaleFactor" value="0.5"/>
    </inkml:brush>
  </inkml:definitions>
  <inkml:trace contextRef="#ctx0" brushRef="#br0">133 42 8677,'0'-14'-66,"0"-1"-156,0 10 0,0-2 1,0 14 144,0 8 0,7 7 0,0 5 0,-2 5 112,-2 2 1,4 0 0,0 5 0,-2-2-9,-2 2 0,4 3 0,0 5 0,1 2-34,2 2 0,-8 8 0,5-5 0,-4 0-8,-3 0 0,0-1 0,0-4 1,0 3-30,0-3 0,-10 5 0,-5-3 0,-4-4 27,-3-8 0,0 0 0,2-7 1,3 0-107,2 0 1,1-10 0,-6-8-167,5 4 0,-2-6 292,10 3 0,-1-11 0,8 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01:26.24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8177.75391"/>
      <inkml:brushProperty name="anchorY" value="-24258.52734"/>
      <inkml:brushProperty name="scaleFactor" value="0.5"/>
    </inkml:brush>
  </inkml:definitions>
  <inkml:trace contextRef="#ctx0" brushRef="#br0">0 2489 8451,'20'0'-46,"-7"-6"1,0-3-1,2-2 1,3-2 0,1 0-1,1 0 283,0-2 0,-1-3 1,1-1-43,-1-1 0,1 1 0,0-1-124,-1 0 1,1 3-1,-1 2 1,-1 2-11,-5-2 1,4-3 0,-4-1 0,5-1-5,1 0 0,1-6 0,0 0 0,-1 2 7,1 2 1,6-4-1,0-2 1,-2 0 2,-2-1 1,-3-3-1,3 5 1,2 1 1,2-2 1,0 4 0,-4-6 0,2-1-21,2 1 1,0 3-1,-6-3 1,0-1 18,-1 1 1,1 4 0,-1-5 0,1 1-20,0-1 0,-1 5 0,1-4 0,-3 1 0,-4 6 0,5-6 0,-7 1 1,2 0-1,0-1 0,-2 1 0,4 4 0,-2-4-13,2-3 1,-4 5 0,2-4 0,0-1-42,-2 1 1,4 6-1,-6-5 1,0 3 10,-1 0 1,1-7 0,-5 5 0,3 0 16,-3 0 0,5-1 0,-2 5 1,-1-2 0,3 2 0,-7-4 1,7 0-1,-3-1-33,1 1 0,-1 2 0,-3 4 0,1-2 6,2-2 0,1 0 0,-7 6 0,0-2 10,0-4 0,0 5 1,0-6-1,0 6-27,0 1 0,-2 0 0,-3 1 0,-1-1-3,2 1 1,-5-1 0,0 0-1,0 1 5,1-1 1,-1 7 0,5 0 0,-5-2 16,-2-3 1,4 5 0,-3 0 0,-1 0-8,0 2 1,4-4 0,-6 6 9,-2-1 0,-2 5 1,-3-1-1,0 3 1,7 3 0,0 0-1,-2 0 0,-2 0 1,-3 0 0,0 0 16,1 0 1,-1 9 0,1 4-19,-1 5 1,0-1 0,3-2 0,2-2 24,2 3 1,0 1 0,-5 3-2,5-1 0,-4 1 1,6-1-1,0 1 28,4 0 1,-1-1 0,1 1 0,1-1-25,-3 1 0,7 0 0,-5-1 1,3-1-27,-3-5 0,5 4 1,-7-4-1,3 5 1,-1 1 0,-1 7 1,3 0-1,-1-2 8,1-2 1,-3 0 0,-1 2 0,0 2 28,1-2 0,-1-2 1,4 0-8,-1 4 0,-1 2 0,5 5 1,-2-7-3,-3-4 1,1-3 0,6 1-1,0-1-7,0 1 0,0 0 0,0 1 0,-2 3-2,-5 2 0,5 1 1,-5-8-1,5 3-29,2 4 1,0-4 0,0 4-1,0-2 19,0 2 0,0-4 0,0 4 0,0-4-5,0-3 1,0 7-1,0 1 1,0-3 7,0-3 0,0 5 0,0 1 0,0-3-1,0-3 0,-2-1 0,-2 0 1,-3-1-11,3 1 0,2-1 1,2 1-1,0 0 0,0-1 1,0 1-1,2-1 1,2 1-1,3 0 0,-1-1 0,-4 1 1,3-1-10,1 1 1,3-7 0,-5 0 0,3 2-19,-3 3 0,5 1 1,0 1 16,2 0 0,-5-1-1,7 1 1,-2-1 0,4 1 7,-2 0 1,-6-7-1,6 0 0,2 2 0,-4-4 0,2 0 0,0 0-1,-2-1 1,6-3-1,-3 4-1,3-2 0,-4-1 1,0-3-14,2 1 1,3 7 0,1-4-50,1 2 1,0-5 44,-1 7 0,1-8 0,-3 4 0,-2-3 16,-2 1 1,-6-1-1,4-4 1,0 3-2,0 1 0,-5 1 0,5-5 0,0 2 11,0 3 0,-5-1 0,7-6 11,3 0 1,-5 7 0,2-1-10,2-1 1,-4-3-1,2-2-16,2 0 1,3 0-10,1 0 0,1 0 11,-1 0 1,-6 0 0,0 0 38,3 0 1,-5 0-24,2 0 0,0-7-30,6 1 1,-6-1 0,-2 5-25,-2-4 0,6 1 34,-2-8 1,3 7 0,-1-5 0,-2 2 0,-7-4 0,5 4 4,-2-2 1,4 5 0,-4-5 0,-1 0 9,1 0 0,0 7 0,-5-5-26,3 0 0,6-1 13,-7-10 0,3 2 0,-5 3 0,3 2 0,0 0 0,-7-6 0,2 1 33,4 5 1,-4-4 0,5 4 0,-5-5-19,-2-1 0,0 5 1,0 1-1,0-2-5,0-2 0,0-3 0,0 1-2,0-1 0,0 0 0,-2 3 0,-2 2-19,-3 2 0,-8 0 1,4-7-3,0 0 0,-6 7 0,4 2 0,-5 0 10,-1 1 0,5 3 0,1-4 0,-2 2-6,-2 5 0,-12-5 1,1 1-2,4-3 1,-9 6 0,14-3 85,-3-1 1,7 7-1,2-7-66,-2 0 1,-3 7 0,-1-6 0,-1-1 0,7 7 0,0-5-22,-2 5 1,4 2 24,-2 0 0,6 0 49,-6 0-20,9-9-48,-5 7-10,9-7 16,0 9 0,6 3 0,3 1 0,2 2-2,4-1 1,-4-3 0,2-2 0,3 0 4,1 0 1,3 0-1,-1 0 6,1 0 0,-1 0 1,1 0-1,0 0 16,-1 0 0,7 0 0,0 0 0,-2 0-2,-2 0 0,4-2 0,0-3 0,-2-1-10,-2 2 1,-2 1 0,-1 3 0,1-2 7,0-4 1,-7 3-1,0-3-5,2 4 0,-4 2 1,2 0 3,2 0 0,-4 0-6,2 0 24,0 0 1,7 0 22,-1 0 1,-6 0-32,0 0 1,-6 6-16,6 1 0,-2 2 0,4-5-1,-2 2 1,-6 3-54,6-2 1,0 4 38,6 8 0,-5 1 1,-4-1 47,-1 1 1,0 0 0,-5-1-36,3 1 0,-1-1 1,-4 1 3,5 0 0,-5-1 0,5 1 0,-5-1-11,-2 1 0,0 0 0,2-1 0,2 1-1,3-1 1,-1 10 0,-6 1-2,0 1 0,0-3 0,0-8 0,0-1 4,0 1 0,0-1 0,0 1 0,0 0-1,0-1 1,0 1 0,0-1-1,0 1-35,0 0 0,-2-7 1,-2 0 19,-3 2 1,1 2-1,4 1-41,-5-5 1,3 4 19,-9-4 1,8-2 0,-3 0-85,-1-2 90,7-3 1,-9-6-36,4 0 36,5 0 1,-7-8-29,9-5 1,0-5 0,0-2 18,0 1 0,0-1 1,3 3-1,1 2 7,3 2 0,-1-7 1,-4-6-1,3 2 11,1 2 1,1 0 0,-5-2 0,2-2-4,3 2 0,1-4 1,-3 0-1,1-1 12,-1 1 1,3 0 0,-1 4 0,-3-2-1,-2 2 0,5 2 0,0 0 0,-3-2-1,-2-2 1,5 0-1,-1 6 1,-1 1 76,-3-1 0,-2 1 1,0-1 29,0 0 0,0 1 0,0-1-23,0 1 0,0 5-33,0 1 0,-7 7 16,1-7-47,-1 8-38,7-3 6,0 8 0,9 0-5,4 0 0,-2 0 14,2 0 1,0 0 0,6 0-16,1 0 1,0 0 0,-1 0 25,1 0 0,-1 0 0,1 0 4,0 0 1,-1 0-1,1 0 1,-1 0-4,1 0 1,6 0-1,0 0 1,-2 0-1,-2 0 0,-2 0 1,-1 0-1,1 0 3,-1 0 1,1 0-1,0 0 1,-1 0-6,1 0 1,-7 0-1,0 0 1,2 0-2,3 0 1,-5 0 0,0 0 1,2 0 0,-4 0 0,2 0 48,2 0 0,-4 0-45,2 0 0,0 0-39,7 0 0,-7 0 1,0 0 28,2 0 1,-4 0-30,2 0 36,-8 0-7,12 0 1,-6 0 0,2 0-9,0 0 291,-9 0-211,5 0-130,-9 0 48,0-9 0,-2 7 24,-5-5 0,3 5 1,-9 2 3,-2 0 1,4 2 0,-2 3-4,-3 1 0,-1 1 0,-3-5 0,1 2-8,-1 3 0,1 2 0,-1-5 0,0 2-1,1-1 1,-7 3 0,0 1 0,2 2 17,2 4 1,2-4 0,1 0 0,-3 0 8,-4 0 0,2 2-10,-9 7 1,9-1-1,-2 1-3,4-1 0,3 1 1,1 0-1,3-1-13,2 1 0,6-1 1,-3 1-3,1 0 0,0-1 0,5 1 1,-3-1-1,3 1 1,2 0 0,2-1 0,0 1 3,0-1 1,0 1-1,0 0 18,0-1 0,0 1 0,0-1 0,0 1 7,0 0 0,6-1 0,1 1-12,-3-1 0,5 1 1,-3 0-108,-1-1 0,3 1 1,1-1 40,2 1 0,-4-1 0,6 1 42,2 0 0,-4-3 1,0-2-1,0-4-6,-1-2 1,-3 4 0,6-4-4,2 2 1,3-5-1,1 5 1,1-2-5,-1-5 0,1-2 1,0-2 13,-1 0 1,1 0 0,-1 0 12,1 0 0,-7-6 0,-2-3 1,0 0-4,0 1 0,-5-8 1,5 3 6,-2-4 1,4-3 0,-6 1 0,-3-1-6,-2 0 0,5-1 0,-1-3 0,-2-2-2,-1 2 0,3-5 0,1 1 0,-3 0-1,-2-1 0,-2-3 0,2 3 0,3 1-2,1 0 1,1 0 0,-5 4 0,2-5 3,3-1 0,-1 6 0,-6-4 0,3 1 5,3 1 0,-4-2 0,7 4 0,-2-2-3,-1 2 0,1 2 0,-5 3 1,2-1 24,3 0 0,-1 7 1,-6 0 6,0-2 1,0 4-41,0-2 0,0 6-6,0-6-6,0 9 0,0-2 20,0 12 1,0-2-1,0 9 17,0 3 1,0 1-1,0 3 4,0-1 1,0 1 0,0 0-1,0-1 11,0 1 0,0 6 0,0 0 0,0-2 21,0-2 1,0 4 0,0 0-1,0-2-24,0-2 1,-2-1 0,-2 3 0,-3 3-11,3-3 1,2 4-1,-1-2 1,-1-2-17,-2-2 1,-7 4 0,6 0-1,3 0-28,1 2 0,-3-6 0,-1 4 0,3-4-51,2-2 0,2-1 0,0 1 6,0-1 1,0 1 0,2-2 0,2-3 0,3-2 1,2-7 0,-3 7 6,7 3 0,-2-5 40,2 2 0,0-9 27,7 3 1,-1-5 36,1-2 1,0-9 14,-1-4 0,1-5 1,-1 1-51,1 4 0,-3-4 0,-1 4 0,-3-3-57,2 3 1,-4-4-1,0 4 1,0-3-26,0 3 0,-1-4 0,6 4 60,-3-4 1,-2-3-1,4 0 21,-2 1 0,-7 1 1,5 3-1,-2 2 13,-5-2 0,5 4 0,-2-2 0,-3-2 11,-2-3 0,5-1 1,-1-1-18,-1 0 0,-3 1 0,0-3 0,2-2-3,3-2 1,-1 0 0,-6 6 0,3-2-11,3-4 0,-4 4 1,5-4-1,-5 2 0,-2-2 0,7 4 0,-1-4 0,-2 5 5,-1 1 0,-3 0 0,0 1 14,0-1 0,2 3 43,4 4-168,-4-5-6,7 16 0,-9-4 109,0 12 0,0-2 0,0 9 0,0 3 24,0 1 1,0 3-1,0-1 1,0 1-4,0 0 1,-6-1-1,-1 3 1,3 2 9,2 2 1,2 2 0,0-4-1,0 2-2,0-2 1,0 5 0,-3-1 0,-1 0-38,-2 1 1,-1-1 0,7-4 0,0 2 15,0-2 0,0 0 1,0 0-1,0 2-12,0-2 1,0-2-1,0-3 1,0 1 3,0 0 0,0-1 0,0 1 0,0-1-47,0 1 1,0-7-1,0 0-81,0 2 1,2 1 0,3-1 62,1-2 1,3-9 35,-3 3 1,5-5 0,9-2 1,-1-2 0,1-3 47,0-1 1,-1-7 0,-1 4 0,-3-2-13,-2-4 0,0 0 0,7-1 0,-1 3-21,1-2 0,-7-2 0,0-5 0,2-2-37,3-2 1,-1 0-1,-2 6 1,-4 1 35,-2-1 1,4-6 0,-4 0-1,-1 2 35,1 2 1,4-4 0,-4-3-1,0 1-4,-1 0 1,5 2 0,-6 4 0,-1-2 5,3-2 0,-7-2 0,7 4 1,-2-3 17,-1 4 1,7 1-1,-6 2 37,-3 1 1,5-1-55,-3 0 16,1 1-66,-7 8 72,0 2 0,0 24 7,0 5 0,0 4 0,0-4 0,0-1-31,0 1 0,0-1 0,0 1 0,0 0 13,0-1 0,0 3 0,-2 2 0,-3 2-7,-1-2 1,-1-2 0,7-1 0,0 3-30,0 3 0,0-1 0,0-7 0,0 3 13,0 4 1,0-4-1,0 4 1,0-4-40,0-2 0,0-1 0,2 1 0,3-1-5,1 1 0,7 0 0,-4-1 1,0 1 10,-1-1 0,6 1 0,-6-3 1,3-1-95,4-3 1,-4-2 0,0 4 0,0-4 84,0-3 1,2 5 0,4-4-8,-4 2 0,5-4 0,-5 3-5,4-1 1,-4-2-1,0-7 10,3 0 1,-5 0 0,2-2 10,2-5 0,-4 3 0,0-9 24,-3-3 0,1 5 0,-5-2 0,3-2-5,-3-2 1,5 4 0,-2 0-1,-1-3 32,3-1 0,-5-7 0,7 0 0,0 2-5,0-2 0,-5-2 0,7 2 0,3-4-11,1-3 0,3 1 0,-1-5 0,1 5-6,0 1 0,6-6 1,0 3-1,0-3 34,2 2 0,-6-2 1,6 9-1,-2 0-19,1-2 0,5 6 0,-3-6 0,1 2-10,5-1 1,0-1 0,0 4 0,-3 0-47,3 7 0,-4-9 0,1 8 0,1 1 21,-3 2 1,1 4 0,-7-5-1,2 6 0,-2 1 0,-2-4 0,-3 4 17,1-2 1,-3 5 99,-4-7-12,5 8-81,-16-3 0,5 8-55,-14 0 0,3 0 1,-7 2-1,0 2 24,0 3 0,0 1 0,-4-3 0,2 1 31,-2-1 0,-3 5 1,-2 1-10,1 0 1,-1 4 0,1-6 0,-1 2 8,1 4 0,-1 1 1,-2-1-1,-2-2 31,-2 2 1,-2 3 0,4 1-1,-2 1 7,2-1 0,-5 1 0,3 0 1,2-1-29,3 1 0,1 6 0,0 0 0,1-2-6,-1-2 1,7-3-1,0 1 1,0 0-18,2-1 0,-4 7 0,6 0 1,0-2-12,1-2 0,1-2 0,5 1 0,-2 3 5,-3 3 1,1-1 0,6-7 0,0 1 3,0 0 0,2-1 0,2 1 0,5-1 2,2 1 0,0 0 0,4-1 1,-2 1-7,2-1 1,3 1 0,1-3 0,1-1 2,-1-3 0,1 0 0,0 6 0,-1-1-20,1-5 0,-1 4 1,1-6-1,0 2-21,-1 0 0,5-6 0,0 4 0,-2-3 18,2-3 0,0-3 1,-5-2-1,1 0 14,0 0 1,-1 0 0,1 0 0,-1 0-10,1 0 1,-1 0 0,1-2 0,0-3 18,-1-1 1,1-9 0,-1 2 26,1-5 0,-7-2 0,0 1 8,2-1 0,-4-4 0,0 0 0,-2 3-25,-5-3 1,5-2 0,0-1 0,-1-3-15,1-1 0,4-3 0,-4 3 0,2-2-11,4-1 0,2-8 0,3 7 0,0-4 10,-1 0 1,1-5-1,-1 12 1,1-5 18,0-2 1,-1-1-1,1-1 1,-1-3 3,1-1 0,0-1 1,-1 7-1,1 0-8,-1-1 1,5 1 0,0-2 0,-4-3 3,-3-2 0,5-6 1,-9 4-1,2 0-2,-1 1 0,1-6 0,-7 8 0,1-1 6,0-2 1,-3 7 0,-6-5 0,0 4 32,0 3 1,-2 0-1,-2 2 1,-3 4 46,3 7 1,-5-2 0,3 2 0,-1 2-77,-1 2 1,5 2 0,-5 3-91,-1 4 0,5-4 38,-9 3-87,8 6-52,-12-1 158,15 9 1,-14 2 0,10 5 10,1 6 1,3 4-1,2 3 1,0-1-1,0 1 1,-6 6 0,-1 0 0,3 0 51,2 3 1,-5-1 0,-2 7 0,1-2-23,-1 1 1,-4 3 0,4 3 0,1-1 42,-1 0 1,-4 0 0,4 3-1,0 1 12,1 3 0,-1 0 0,5-5 1,-5 3-101,-2 1 0,7 1 1,-5-7-1,2 0-1,1 1 0,-3-1 0,5 0 0,-3-2 2,3-4 0,-1 8 1,1-6-1,-5 0 9,-1 2 0,5 0 1,-4 2-1,3-2 8,-1-4 1,-6 4 0,5-5 0,-1 3-23,0-2 1,-4 2-1,4-7 1,1 0 25,-1 1 0,0-1 1,5-4-1,-5 2 8,-2-2 0,5-2 0,-5-3-5,2 1 0,1 0 0,3-1 1,-1 1 1,-1-7-208,7 0 63,0-9 82,0 5 0,0-11 31,0-5 0,7 3 0,1-9-19,3-2 1,-4-7 0,6-2 0,0 2-17,-2-2 0,6-2 1,-2 2-1,7-4-21,4-3 1,0-1 0,-4-8-1,2 3-13,2 5 0,7-3 0,-5 6 0,1 1 129,-1 0 0,-2 2 0,-4 4 0,2-2 19,2-2 0,7 2 1,-7 6-1,0 3-39,2 0 1,-6-7 0,4 11 0,-4 0 1,-3 5 0,1-3 0,0 3-20,-1 1 1,1 3 47,-1 2 1,-8 2 13,-4 5 0,2 4 0,-3 8 0,-2 1-19,-1 0 0,-3-1 0,0 1 0,0-1-31,0 1 0,-3 6 0,-1 0 0,-2-2 18,1-2 0,3 4 0,2 2 1,0 1-1,-2-1-10,-5-4 0,5 4 0,-4-2-11,3-2 1,3 5 0,0-3 0,0 0-20,0 2 0,0-6 0,0 4 1,0-4-37,0-2 0,0 8-9,0 4 0,7-3 1,-1-3 32,-1-4 1,4-3-1,-1-1 1,1-3 6,0-2 0,4-6 1,-5 3 14,3-1 1,2 4 0,7-6 0,0-1 0,-1-6 6,1 0 0,-7 0 0,0 0 0,0-2 20,-2-4 1,6 1 0,-4-8-56,5-2 0,1-3 0,1-1 2,0-1 0,-3 1 1,-2-1-1,-4 0 21,-2 1 0,6-1 1,-4-1-1,2-3 5,0-3 1,-6 1 0,4 7 0,-1-1 44,1 1 0,-4-8 1,4 1-1,-3 2 35,-3 3 0,4 1 0,-3 0 0,1 1-50,1-1 0,-3-2 1,6-2-1,-3-2-52,-3 2 0,3 3 1,1 1-1,0-2 22,-1-4 1,6 4 0,-8-4 0,1 4-25,1 3 1,-3-1 0,6 1 0,-3-1 46,-3 0 1,6 1-17,2-1 0,4 3-7,3 4 0,-1-3 0,1 10-41,-1 2 0,1 1 0,0 3 0,-1 0 7,1 0 0,-1 7 0,1 2 26,0 1 0,-1 1 1,1 5-1,-1-3 21,1 2 0,-3 2 0,-1 3 1,-3 0-21,2-1 0,-4 1 0,2-1 0,0 1-28,-2 0 1,0 8 56,-5 5 1,-4 1-1,5-1 1,-5-7 34,-2-4 0,-9 4 1,-1 0-1,-4 0-31,1 3 0,0-8 0,-6 6 0,-1-6-43,1-1 1,-8 0-1,-1-3 1,0-2-13,0-2 1,-1-2-1,3 4 1,-4-4 16,-1-2 0,-4 4 1,9-6-1,2-3 11,2-2 0,-4 5 1,0-1-24,2-1 0,2-3-206,3-2-47,8 0 234,2 0 0,11-2 0,5-3 21,6-1 1,-2-1-1,2 7 1,2 0 52,3 0 1,-5-6 0,0-1 0,2 3-37,2 2 0,-4 2 0,1 0 1,1 0-1,2 0 0,3 0 1,-1 0 26,1 0 1,-7 0 0,0 0-20,2 0 1,3 0 0,1 0 0,1 0 110,0 0 0,-7 0 0,0 0-33,2 0 1,2 0-1,3 0 1,0 0-73,-1 0 0,1-3 1,-1-1-1,1-3 3,0 3 1,-1 0-1,1-1 1,-1-3-54,1-3 0,6 4 1,0-4 12,-2 3 0,-2-5 1,-2 6-1,-3 1 23,-4-3 0,4 0 1,-6-6-1,2 4 41,0 2 1,-2-6-1,5 4 1,-6-2-22,-1 0 1,4 0 0,-4-9-1,0-2 26,-1-2 0,5 0 1,-4 4-1,0-2-27,0-2 0,-1-9 0,-3 3 0,3-5-17,3-3 1,-6 1-1,3 0 1,-1 0 2,-1 0 1,7-7 0,-4-2 0,0-2-29,0-5 0,-1 5 0,-3-2 0,1-2-40,-1-3 0,-3 5 1,-2-1-1,0-1 59,0-3 1,0 5 0,0 2 0,0 2 9,0 5 1,0-5 0,0 2 0,-2 2-26,-5 3 0,5-3 0,-5 3 0,5 6-6,2 5 0,-6-3 1,-1 5-1,3-1 64,2 1 0,2 2 133,0 6-153,0 1 0,2 8-40,4 4 1,-1 7 63,8 7 1,-9-3-1,3 9 1,-3 3-3,2 1 0,-3 9 0,3 2 0,-4 1 7,-2-1 1,3 7-1,1-2 1,2 1 20,-1-1 1,-3 11 0,-2-5 0,0 2 5,0 1 0,0 3 1,0 3-1,-2 0-35,-5 0 0,5 4 0,-7-4 0,3 2 8,-1 5 0,-8-5 0,4 0 0,-2 0-4,0 0 1,2 0 0,-4 2 0,2-6-29,-2-4 1,-1 3-1,1 1 1,4-2-9,2-3 0,-6-2 0,4 0 1,-2 1 0,0-1 0,7-2 0,-5-2 0,0-3-20,0 3 1,7 0-1,-3-2 1,5-5-29,2 0 0,0-6 0,0 4 1,0-4-24,0-2 1,0-1 0,0 1 0,0-1-134,0 1 1,2 0 64,5-1 1,4 1 88,8-1 1,1-8 0,-1-2 0,1-3-19,0 1 1,-1-1-1,1-6 1,-1 0-27,1 0 1,2 0 0,2 0-1,2 0 33,-2 0 0,6-2 1,1-2-1,1-3-190,1 3 1,-7-5 0,5 1 0,-1-1-151,1 0 0,-5-4 0,4 4 1,-1 1-189,-5-1 0,-3-6 1,1 2 194,4-5 1,-4-1 0,4-1 0,-4 1 87,-3-1 0,-5 0 0,-4-1 1,1-3-38,0-3 1,-6-1 0,1 4 338,-4-2 0,-2-9 0,0 5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13.894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1.19493E6"/>
      <inkml:brushProperty name="anchorY" value="-900028.5625"/>
      <inkml:brushProperty name="scaleFactor" value="0.5"/>
    </inkml:brush>
  </inkml:definitions>
  <inkml:trace contextRef="#ctx0" brushRef="#br0">706 110 12276,'12'-9'319,"5"-4"0,-7-9 1,0 0 125,0 0 0,-5 10-700,-13 5 1,3 4-10,-9 3 1,-1 0 263,-7 0 0,0 7 0,0 3 90,0 3 0,0-6 0,0 5-67,0-2 0,0 7 1,0-2 47,0 4 1,0-4 0,0 0 0,-1-1-88,1-1 0,0 6 0,0-4 0,0 5 55,0 2 0,8 0 0,-1 0 88,-2 0 0,0 0 0,-1-3 0,6-1 123,2-4 1,3 1-241,7 7 1,0 0-117,0 0 0,2-10 1,6-2-169,6 0 0,-1-8 0,1 6-83,4-6 0,-6-2 100,3 0 0,-8 0-35,8 0 1,-8 0-290,8 0 3,-10 0 503,4 0 0,-9 3 104,0 4 0,-2-5 377,-5 6 0,2-6-257,-10-2 0,0 8-69,-7-1 0,7 3 0,1-5 0,-3 4 7,-3 4 0,5-6 0,1 5 0,-4 1 42,-1-1 1,4-5 0,0 8-46,-2 2 1,5-5 0,-3 1 0,-2-1 0,0 0 39,2 5 0,3 0 0,7 0 1,-2-2-83,2 2 0,-5 3 0,3 2-108,2 0 0,2-7 1,3-1-1,0 4 41,0 1 0,0 3 1,3 0-60,4 0 0,3 0 0,7-2 1,-5-3-96,-2-2 1,5-8 0,-5 5 53,2-2 1,3-2 0,7-8 0,0 0-49,0 0 0,0 0 75,0 0 1,0-3 0,0-2 0,0-5 52,0-2 1,0 5 63,0-8 1,0 3-1,-2-5 1,-3 4 43,-2 4 1,-8-6 0,5 5 0,1-2 107,-1-5 1,-5 5 0,5-3 159,-2-2 0,5 4-173,-8-1 1,8-1 0,-5-5-23,2 6 0,-7 1-11,2 6 1,-2 5 0,0-8-68,2 0 53,1 8-64,-8-8 0,0 12-120,0 6 1,0 4-1,-3 10 50,-4 0 1,5-7-1,-6-1 1,3 4-15,-2 1 1,4 3 0,-4 0-54,5 0 1,9 0 0,0 0 0,1-2-136,2-5 0,-6 2 0,9-7 0,-1-1-77,0 1 1,-4 0 0,6-5-115,3 2 0,3 1 1,2-8-250,0 0 0,-7 0 676,-1 0 1,1-10 0,7-2-1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14.105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1.20129E6"/>
      <inkml:brushProperty name="anchorY" value="-915608.125"/>
      <inkml:brushProperty name="scaleFactor" value="0.5"/>
    </inkml:brush>
  </inkml:definitions>
  <inkml:trace contextRef="#ctx0" brushRef="#br0">0 22 10560,'22'-22'0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15.15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2077E6"/>
      <inkml:brushProperty name="anchorY" value="-930658.5"/>
      <inkml:brushProperty name="scaleFactor" value="0.5"/>
    </inkml:brush>
  </inkml:definitions>
  <inkml:trace contextRef="#ctx0" brushRef="#br0">76 331 7344,'-22'12'15,"0"-4"1,7 2 245,1-3 0,11 0 0,3-7-443,13 0 0,6-7 0,3-3 1,0-2 231,0-5 0,0 0 0,0-1 1,0 4-106,0-3 0,1-1 1,-1 1-1,-3 3 50,-4-4 1,4 6-1,-4-2-4,5-4 0,-6-1 0,-1-3 48,-3 0 1,-3 7-21,-7 0 0,-3 3 1,-1-5-13,-4 2 0,-9 10 0,2-2-6,-4 4 0,4 3 0,0 3-10,-2 4 1,-2 6 0,-3 6 0,2-2 20,5-2 1,-4 0 0,4 7 6,-5 0 1,8 0-1,2 0-16,0 0 1,8 0-1,-5 0 1,4 0-5,3 0 0,0 8 0,0-1 1,3-2-3,4-3 1,5-2 0,13 0-2,4 1 1,-4-4 0,4-2 0,-4-5 2,-3-2 0,0-2 0,2-8 0,3 0 12,3 0 0,-1 0 0,-7 0 1,-2-3 36,-6-4 0,11 2 0,-8-10 1,0 1 8,3 1 1,-1-6 0,3 4 0,-2-5-24,-5-2 1,4-5 0,-4 0 0,2 3 7,-2-3 1,2 0 0,-7 3-1,2-3-84,5-3 1,-5 1 29,3 7 0,-3 7 1,5 3-1,-2 2 0,0 3-39,7 7 0,-2 2 1,-3 3-1,-5 5-4,-2 2 1,4 3-1,-6 7 36,-3 0 1,4 2 0,-1 3-13,-3 3 1,-3 6 0,-2-6 9,0-3 0,0-3 13,0-2 0,0-7 0,-2-3 166,-6-2-32,6-3 1,-8-9-1,10-5-89,0-8 1,0-5 0,0-2 0,0 0 12,0 0 0,3-2 0,1-3 0,6-3-51,2 3 0,-4 3 0,4 2 0,0 2 32,1 6 1,-6-6-10,8 5 0,-8 5-37,8 3 1,-8 5 24,8 2 1,-8 0-1,8 0-17,2 0 0,3 0 0,2 0 0,0 0-93,0 0 0,0 0 0,0 0 0,0 0-51,0 0 1,0 0 0,0 0 0,0 0-222,0 0 0,0 0 372,0 0 0,10-10 0,2-2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15.435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1.21591E6"/>
      <inkml:brushProperty name="anchorY" value="-945819.125"/>
      <inkml:brushProperty name="scaleFactor" value="0.5"/>
    </inkml:brush>
  </inkml:definitions>
  <inkml:trace contextRef="#ctx0" brushRef="#br0">22 0 11056,'0'22'-1413,"0"-7"706,0 0 846,0-1 1,-7 8-187,-1 0 1,1-7 59,7 0 1,0-1 91,0 9-251,0-1-374,0 0 0,0 0-229,0 0 653,0-10 86,0-2 1,10 0 0,2 2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18.00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22453E6"/>
      <inkml:brushProperty name="anchorY" value="-961508.9375"/>
      <inkml:brushProperty name="scaleFactor" value="0.5"/>
    </inkml:brush>
  </inkml:definitions>
  <inkml:trace contextRef="#ctx0" brushRef="#br0">22 1188 8549,'-12'-2'-54,"4"-5"-315,6-8 0,2 3 1,2-1 391,6 4 1,-6-9-1,8 4 1,-3-6 0,1-2-1,-1 3 1,0 1 0,1 4-1,-1-3 1,1-3-1,1-5 1,1-2 0,2-4-1,-2-4 1,2-6 0,-2-6-1,2-7 1,-2-2 22,0-5 0,0 4 0,-5 1 0,2 2 33,-2 5 1,-3 3 0,1 1 0,2 4-2,2 4 0,1-2 1,-8 9-1,0 3-89,0 3 0,0 2-104,0 0 91,0 0-162,0 10 0,-8 4 178,1 16 0,-1 4 0,6 10 1,-3 0 3,-2 0 0,-1 0 1,8 3-1,0 4 6,0 8 1,-2-3 0,-3 3 0,-2-1-3,2-1 1,2 6 0,3-4 0,0 5 3,0 2 1,0-7-1,3-3 1,2-2-31,2-5 1,3 5 0,-5-3-1,5-5-25,2-6 44,-7 1-10,5-16-5,-1 16 0,4-16 40,9 4 0,-3-7 0,-2-5 0,-4-5 31,-4-2 0,9 0 0,-4-5 1,3 2-36,-2-2 0,5-3 1,-6-4-1,4-3 2,-4-3 0,6-6 1,-5 4-1,4-2-14,3-6 1,-7 1-1,0 0 1,-1 5-10,-1 2 1,4 2-1,-8 8 1,1 0 125,0 0 1,0 8 91,-3-1-167,-4 10 0,6-2-54,-9 14 1,-2-2-1,-3 10 25,-2 2 0,-1 2 1,6 6-1,-3 2-5,-2 2 1,-3 3-1,5-3 1,-2 6-1,2-1 1,0 5 0,0-7-1,-2 0-4,2 0 0,0 7 1,0-2-1,-2 2-5,2-2 0,2-3 0,3-7 0,3 2-26,4-2 0,-2 5 1,7-3-43,-2-2 1,7-2 0,-2-3 48,4 0 1,-4-7-26,0-1 1,0-9 0,7 3 64,0-6 0,0-2 0,0-2 8,0-6 1,-8 3 0,1-7 0,2 0-11,3 0 1,0-3-1,-3-5 1,-3 3-16,4 3 1,-1-1-1,0-7 1,-2 0-4,2 0 0,0-8 1,0 1-1,-5 2-6,-2 2 1,0 3 0,-5 0-1,2 0 69,-2 0 1,-3 0-25,-2 0 0,-2 10-54,-5 5 1,-6 4 0,-6 6 5,4 4 0,-2-2 0,7 9 5,-2 4 0,0 1 0,-3 3 0,5 0-15,0 0 1,8 0 0,-5 0 2,4 1 0,-4 6 0,-1 0-11,3-2 0,3-2 0,4-3 0,6 0 0,2 0 0,7-2 0,-3-3 20,4-3 1,-1-6 0,0 4 0,-2-2 5,2-5 0,2 0 1,3-1-1,0 4 5,1-3 0,-1-3 1,0-4-1,0-3-6,0-3 1,-3-1 0,-2 4 0,-2-5-8,2-2 2,3-3 2,-8 3 0,8-8 2,-6 5 0,-1 3 0,1-2 0,1-4-1,-3-1 0,5-3 1,-7 0-1,0 0 11,0 0 1,0 0-1,-5-3 1,4-2-4,4-2 1,-6-8 0,5 5 0,-2 0-6,-5 0 0,5-4 1,0 4-1,-1 0-4,1 0 6,-3 3 0,1 4 24,-1-4 7,1 14 0,-8-14 55,0 14-41,0-5-24,0 8 1,0 5-41,0 14 1,-8-2-1,-2 10 1,1 2 57,-1 3 0,-5 2 0,8 2 1,-1 3-18,-1 2 0,4 11 0,-8-4 1,4 4-23,4-4 1,0 6-1,0-8 1,-2 3-23,2 0 0,2-10 0,3 5 1,0-3-4,0 0 0,0 1 0,0-8-11,0 0 0,0 0-15,0 0 69,0-10 0,10-2-12,5-10 0,-3-7 1,3-3-1,-1-2-7,-1-6 1,6-1-1,-4-3 1,5 0-25,2 0 1,0 0 0,0 0 0,0 0-80,0-1 0,-3 9 0,-1 2 5,-4 2 0,-6 2 106,6 8 0,-9 3 0,3 4 2,-6 8 0,-4 4 0,-3 4 0,-3-1 15,3 0 1,3 2-1,2 3 20,0 2-52,0-9 0,0 0 0,2-6-4,6 6 0,-3 2 1,9-2-1,1-3-1,-3-3 1,8-1-1,-5 4 5,4-2 1,3-11 0,0 4 50,0-6 1,0-2 0,0 0 0,0 0-34,1 0 0,-1-7 0,0-3 0,0 0 1,0 1 1,0-9 0,0 6 0,0-3-3,0 1 1,0-1 0,0-7 0,0 0-9,0 0 0,0 0 0,0-3 0,-2-2-14,-6-2 1,6-3-1,-5 3 1,2-6 5,-2 1 0,2-12 0,-7 6 1,-1 1-1,1-2 0,0-1 0,-5 0 0,2 3 8,-2 2 0,0 8 0,0-5 2,2 2 1,1 2 17,-8 8 0,-3 3-73,-4 4-23,4 5 1,-14 13 0,7 2 59,-2 2 1,5 10-1,-5-2 1,-1 4 14,1 3 1,5 0 0,-6 1 0,4 1 6,4 5 0,-5-2 1,3 8-1,2-1 23,2 0 1,-4 1-1,0 1 1,2-4 11,2 0 1,3-5 0,0 7 0,3-2-29,4-5 1,-2-2 0,7-1 0,0 3-3,1 2 1,1 1-1,8-8 1,0-3-50,1-4 1,-1 5 0,0-8 0,0 3-210,0-1 1,0-9 0,2 5-1,3-3-233,3 1 1,9-1 475,-2-7 0,14 0 0,5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20.29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23684E6"/>
      <inkml:brushProperty name="anchorY" value="-976890.0625"/>
      <inkml:brushProperty name="scaleFactor" value="0.5"/>
    </inkml:brush>
  </inkml:definitions>
  <inkml:trace contextRef="#ctx0" brushRef="#br0">1 1081 8159,'0'-14'240,"0"-1"0,0 8 51,0-8 1,2 7 0,6-6 111,6-3 1,-1-1-186,1 4 1,-6-6 0,4 5-1,0-4-735,0-3 0,-4 5 1,6-5-409,4-10 1,-1 2 857,-3 1 121,6 4 0,-15 3 0,7 0 75,-2 0-39,-3 0-45,-7 0-205,10 0 212,-7 10-55,6-8 0,-9 15-75,0-9 133,0 9-99,0-5 1,0 12 48,0 6-24,0-6 0,-7 18-31,0-5 1,-1 4-1,6 3 24,-5 0 0,4 0 0,-4 0 0,4 0 0,3 0 15,0 1 1,-7-1 0,0 0-1,2 0-2,2 0 1,3 0 0,0 0 25,0 0 1,3-3 0,2-1 0,4-6 3,4-2-20,-8-3 0,7-7 63,-5 0 0,5 0 0,10 0 88,0 0-133,-9 0 0,6-10 35,-4-4 1,5-6-1,2-2 217,0 0-257,0 0 0,-8-3 0,1-2 14,2-2 0,-4 0 0,-1 6-39,-2 1 18,7 0 1,-12-7 0,7 0 0,-2 2-9,-5 2 19,-3 13 1,-2-8 16,0 6-165,0 4 131,0 0-117,0 10 1,0 10 103,0 4 5,0-4-4,-10 10-3,8-8 3,-8 10 1,10 0 0,0 0 0,0 0-54,0 0 53,0 0 8,0 0 0,7 1-9,1-1 1,2-3 0,-6-2 0,6-2-21,2 2 0,-4-5 1,7 1-43,2-4 93,2 9-51,-6-16 73,6 8 1,-7-10 128,10 0 1,-7 0-97,0 0 1,-3-10 0,5-2 0,-5-3-26,-2 0 1,7 1 0,-4-8-1,1 0-20,1 0 0,-3 0 0,5-1 0,-2 1-55,2 0 1,3 0 0,2 0 0,-2 0 6,-6 0 0,6 3 0,-5 4 0,2 5 11,-3 0 0,6 8 0,-5-6 39,4 6 0,3 2 0,0 0-18,0 0 1,-7 0 0,-3 2 0,-2 6-9,-5 7 1,-2-3 0,-3 2 0,0 4 1,0 1 1,0 3 0,0 0-21,0 0 0,7 0 0,0 0-75,-2 1 1,-2-1 43,-3 0 0,0-8 6,0 1 1,0-8-11,0 8 56,0-10 0,0 2 0,2-14 14,5-8 0,-2 3 1,8-3-1,-1-2 13,0-2 1,-5-3-1,8-1 1,0 1-24,-3 0 0,8 0 1,-6 0-1,3 0-19,-2 0 1,5 3-1,-6 1-10,6 4 0,2 6 1,0-4 13,0 2 1,-7 3-1,0 7 1,2 0 0,-7 2 21,-3 6 1,-5 4 0,-2 10 7,0 0 1,0 0 0,0 0 0,0 0-17,0 0 1,0 0-1,0 0 1,0 0-15,0 1 0,0-1 0,0 0-18,0 0 1,0 0-1,0 0 1,0 0 0,3-3 0,4-4 0,5-5 12,1 0 0,6-8 0,-4 6 19,5-6 1,-6-2 0,1 0 19,2 0 1,-5-2-1,3-3 1,0-5 36,-3-2 0,8-3 0,-8-7-21,0 0 0,8 0 1,-6 0-1,6 0-66,2 0 1,0 0 0,0-3 0,0 1 25,0 1 1,0-8 0,0 13 0,0 1-78,0-2 0,0 6 0,1 1 0,-1 0 81,0 0 0,7 7 0,0-5 0,-2 3 12,-2-1 1,-3-6 0,0 4-1,0-2 1,-7 7 184,-1-3-134,-9 6 1,3 2-1,-16 0-86,-6 0 1,-6 7 0,-2 1 0,0-1-24,0 3 0,0 0 1,0 7-1,0-5 12,0-2 0,0 7 0,0-2 0,0 2 14,-1-3 0,1 6 0,3-5 0,2 4 16,2 3 0,10 0 0,-5 0 0,3 1-3,0-1 0,-1 0 0,8 0-18,0 0 0,3 0-5,4 0 0,5-7 0,10-3 22,0-2 0,0-3 0,0-7 1,1 0 10,-1 0 0,-3-3 0,-2-1 1,-2-4 12,2 3 0,0-7 0,0 0 1,-2-3 17,2 0 0,-4 3 1,-1-5-1,0 2-28,0-2 0,-7-2 1,5-6-1,-3-4 4,1-8 0,2 3 0,-6-3 0,6-5-27,2-7 1,-4 0-1,7-7 1,2 0-37,2-1 0,1 11 0,-3-1 0,-2 8 26,2 0 0,-5 7 0,0 2 9,-2 6 1,0 4-68,-3 6 76,-4 4 1,7 12 0,-10 6 0,0 6 99,0 6 1,0 2 0,0 3-1,0 1-17,0 4 0,0 9 1,-3-2-1,-2 2-54,-2-2 0,0 9 0,7-6 0,-3-1 32,-4 2 1,4-1 0,-4-1 0,4-5-29,3-2 1,0 0 0,0-5-345,0 2 244,0 0 1,0-6-1,0-1-136,0 0 0,8 0 0,2-3 0,-1-2-98,1-2 1,7-8 0,-2 6 0,5-3 302,2-6 0,10 9 0,2-1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21.55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25256E6"/>
      <inkml:brushProperty name="anchorY" value="-992183"/>
      <inkml:brushProperty name="scaleFactor" value="0.5"/>
    </inkml:brush>
  </inkml:definitions>
  <inkml:trace contextRef="#ctx0" brushRef="#br0">331 111 8460,'-15'0'-47,"3"-3"1,2-4 119,5-8 1,5-2 0,8 2-48,6 8 1,6-3 5,2 3 1,0-3 0,0 5 6,0-2 0,-7 0 0,-1 7-160,4 0 0,1 7 0,3 3 69,0 2 1,-7 0-1,-3 5 5,-2-2 0,5 0 0,-8 7 14,-2 0 1,-3 0 0,-2 0 37,0 0 1,0 0 0,0 0-1,-2-2 24,-5-6 1,2 6-1,-10-5 1,0 4-41,3 3 0,-7 0 1,4-2-1,-2-3 12,2-2 0,-5 0 1,6 7-1,-6 0-2,-2 0 1,2 7-1,3 0 1,3-2-7,-4-2 1,-1-3 0,-3 2-1,0 3 12,0 3 0,0-1 0,2-7 0,3 0 4,2 0 0,0 0 0,-4 0 0,2 1-6,2-1 0,8-3 0,-6-2 0,4-2-4,4 2 1,-5 3 0,0 2 0,0 0 53,1 0 0,-1-7 1,5-1-18,-2 3 1,-1-4-1,8 1 0,3-9-7,4 3 0,-2-6 0,10-2 0,2 0 1,2 0 1,3 0 0,0 0 0,0-2-67,0-6 0,1 6 1,1-8 3,5 0 1,3 8 0,5-8-77,-8 0 0,-4 8 1,-3-6-114,0 6 1,-7 2 0,-1 0-266,4 0 0,-6 0-246,3 0 732,-11 0 0,16-10 0,-8-2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23.97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26937E6"/>
      <inkml:brushProperty name="anchorY" value="-1.00748E6"/>
      <inkml:brushProperty name="scaleFactor" value="0.5"/>
    </inkml:brush>
  </inkml:definitions>
  <inkml:trace contextRef="#ctx0" brushRef="#br0">32 772 8087,'-22'0'-458,"12"-2"1,10-3 639,13-2 1,-1-1-148,2 8 0,1 0 1,10 0-1,2 0-4,2 0 0,0-7 0,-4 0 0,2-1-6,2-2 1,10 8 0,-4-8 0,1 3-67,1-1 1,-2-6 0,4 4 0,-5 0 44,-2 0 1,-3-4 0,-7 4 0,0 0 3,0 0 0,-2 0 0,-3 6 133,-2-4 1,-8-7-38,8 8-106,-10 0 1,2 7 49,-14 0 1,4 10-89,-4 4 0,-3-1 39,3 1 0,0 1 1,7 7-16,0 0 1,0 0 23,0 0 1,0 0 0,0 0 0,0 0-8,0 0 1,0-7 0,2-3 0,3 1-57,2-1 1,10 2-99,-2 9 145,5-11 1,-6-2 8,1-10 0,-8 0 0,8 0-6,2 0 1,-4 0 0,1-3 125,3-4-54,-7 4-24,10-16 1,-10 6-43,4-9 1,3 8 14,-9-1 0,6 0-85,-6-7 1,6 0 71,-6 0 0,7 7-4,-8 1 1,0 6 0,-4-4-38,4 2-98,-5 3 165,8 7-45,-10 0 0,0 10-16,0 5 120,0 4 8,0 3-96,0 0 1,0 0 0,0 0 6,0 0 1,0-7-1,0 0-68,10-1 66,-7 9 1,9-9 4,-5 1-5,-4 0-1,16-3-9,-16-2-4,16-1 1,-14-6 2,10 4 1,-8-4 8,8-3 1,-8 0 37,8 0 0,-8 0 227,8 0-172,0 0 1,7-3-1,0-4-15,0-8 1,0-4 0,0-3-71,0 0 0,0 7-8,0 0 1,0 0-12,0-7 1,0 0 0,0 0-1,0 0-17,0 0 1,0 0 29,0 0 63,1 10-65,-1-8 1,-8 10 0,1-4 0,2 4-5,3 0 1,-6 8-1,-1-8-12,-4 0 0,1 8 40,-2-6 21,-6 6 0,5 2 0,-14 0 0,2 0-41,-10 0 7,1 10 1,-6-5-217,5 9 200,-4-9 0,7 15-13,-10-6 0,2 6-6,5 2 1,-2-7-1,10-1-15,2 4 1,-5 1-1,3 3-41,2 0 57,2 0 32,3 0-26,0 0-7,0-9 41,0 6-13,0-6 11,10 9-37,2 0 94,10-10-80,1-2 1,-1-3 30,0 0 1,-8 1 33,1-8-58,0 0 14,7 0 1,0-8 15,0 1-23,-10 0 33,8-3 1,-11 5 36,6-10 0,5 8 21,-6-8-69,6 1 1,-5-1 38,-1 0-47,-9 0 0,13-7 13,-11 0 0,8 0-31,-8 0 0,10-2-12,-2-6 0,-3-4-155,3-10 0,-1 0 82,8 0 1,1-3 0,-1-2 0,0-2 0,-3 2-69,-4 2 114,5 3 0,-16 7 6,11 1 0,-10 9 0,2-5 82,-4 0 1,-3 8 0,0-6 230,0 6-339,0 11-33,0 4 48,0 9 0,-8 9 60,1 6 1,-10 7-7,2 8 0,3-4-6,-3 11 1,10-7-24,-2 6 0,2-1 38,-2 1 1,4 6 1,-4-5 0,5-3 0,-1 3 1,-2 0-1,-2-1 45,2 1-59,3-10 1,2 7-5,0-4 0,-8-6-11,1 6 1,-1-6-14,8-2 42,0-10-21,0 8 68,0-18-69,0 8 1,10-12-3,5-6 1,-3 4 5,3-11 0,7 0-137,7-7 1,3 7 104,-2 1 1,-6-1 0,8-5 0,-3 3-43,1 3 1,7 9 25,-8-3 0,3-1-20,-3 1 1,-4 1-11,4 7 0,-4 0-79,-3 0 3,0 0 167,0 0-7,-10 0 0,-12 2 121,-15 6 0,-4-3-104,-3 9 1,-10-2-1,-3 6-8,1-4 0,-5-1 1,7 1-1,0-4 71,0 0-43,-7-8 1,15 8 0,-3-7 88,10 4-219,-3-5 139,8 8-49,0-10 63,-8 0-43,17 10 1,-6-5 5,9 10 5,0-11 0,2 14 1,3-9-1,5 1 1,0 2 10,-1 1-19,9-8 0,-14 14-27,11-4 1,0 2 0,4 0-1,-1-5-30,-4-2 0,1 5 0,7-8 0,0 1-3,0 1 0,-7-6 1,0 4-1,2-4-1,2-3 0,3 0 0,0 0 0,0 0 17,1 0 0,-1 0 0,2 0 0,3-3 12,2-4 0,1 2 0,-8-7 1,0 0 0,0-1 0,0 6 1,0-5-1,-2-1 68,-6 1 1,6-3 0,-8-7 0,3 0-42,0 0 1,-11 0 0,6-2 0,-2-3-13,-1-3 0,0-6 1,-7 6-1,0 3-45,0 3 0,0 9 1,0 0-48,0-2 1,-2 8 5,-5 1 1,-3 8 0,-7 5-1,4 5 10,4 2 0,-6 3 0,5 7 58,-2 0 1,7 0 0,-5 0 0,3 0 13,-1 0 0,1 0 1,7 3-1,0 2-35,0 2 1,0 0 0,0-7 25,0 0 1,10 1-1,5-4-3,4-4 0,-4-3 1,0-7-1,2 2 73,2-2 1,3-2 0,0-3 27,0 0 0,0 0 0,1-3-36,-1-4 0,0-5 0,0-8 0,0 3-15,0 2 0,0 3 0,0-5 1,0 2-122,0-2 0,0 5 0,0-3-143,0-2 0,0 5 0,0-1 144,0 4 0,-7 1 6,0 8 0,-8 3 0,5 4 116,-2 8 0,0 4 1,-5 3-46,2 0 1,0-7-1,-7 0 1,3-1-32,4-1 0,-4 6 1,6-6-52,1-1 19,-7 7 209,7-16 1,-10 4-57,0-14 1,0 2-1,0-10-61,0-2 1,-3-2-1,-2-6 1,-2-2-44,2-2 1,2-3 0,6 5-1,4-3-22,8 4 0,-3-6 0,3 2 0,2 6-82,3 7 0,-6-1 1,1 9-1,2-1 157,3 0 0,-5 3 0,-1 7 0,3 0 67,3 0 1,-5 0 0,-1 0-1,4 0-24,1 0 0,-4 0 1,0 0-1,2 0 59,2 0 0,11 0 0,-1 0 0,-2 0-327,-2 0 0,-3-8 0,0 1 93,0 2 0,0 3 0,0 2 84,0 0 0,10 0 0,2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28.23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28967E6"/>
      <inkml:brushProperty name="anchorY" value="-1.02222E6"/>
      <inkml:brushProperty name="scaleFactor" value="0.5"/>
    </inkml:brush>
  </inkml:definitions>
  <inkml:trace contextRef="#ctx0" brushRef="#br0">45 375 8353,'-13'0'-712,"-4"-2"0,10-6 1060,2-6 0,3-6-18,2-2-229,0 0 1,7 0 0,3 0-43,2 0 1,-5 2 0,8 3 0,0 2 14,-3-2 0,8-2 0,-6-3-53,6 0 0,2 2 1,-2 3-19,-6 2 1,6 3-31,-5-3 1,4 5-23,3 10 1,-10 10-1,-4 5-2,-6 4 0,6 4 0,-1-1 13,-2 0 0,5 0 0,-3 0 0,-2 2 16,-3 6 0,-2-6 0,0 5 0,0-4-28,0-3 1,0-7 0,0-1 0,-2 1 48,-5-3 0,2 8 66,-10-5 48,10-6-55,-5 1 1,10-12 0,0-6 69,0-6-71,10 4 1,-5-10-52,10 6 0,-3-6 0,5-2 1,-2 0-80,2 0 88,-7 0 1,9 0-12,-4 0 1,-3 2 0,0 3-1,1 2 1,-1-2 68,5-2 0,-5 4 0,3 0-31,2-2 0,3 7-24,2 3 1,-7 4-20,-1 3 1,-9 3-1,2 4-76,-4 8 72,-3 5 1,0 2 0,0 0-3,0 0 0,0 2 1,0 3-1,0 3-1,0-4-13,0-1 0,0-3 1,0 0 18,0 0 1,0 0 0,0 0-11,0 0 1,0-7 0,0 0 5,0 2 1,-3-7 19,-4-3-12,5-5 36,-8-2-20,10 0 0,10-9 8,4-6 0,-1-5 0,1-2 37,3 0 0,-4 0-61,1 0 0,1 0 0,7 0 21,0 0-41,0 0 0,-7 0 0,0 2 50,2 6-23,2-6 0,-4 10 0,0-4-37,2 6 1,-7 3 0,0 0-89,-1-2 64,4 0 0,6 16 77,-4 6-35,-5-5 1,-10 10 0,0-6 6,0 6 0,0 2 0,0 0 0,0 0 0,0 0 0,0 0 0,2-2-43,6-6 0,-4 6 1,11-5-301,2 4 352,3-6 0,2-4 1,0-9-68,0 0 69,0 0 1,-5 0-7,5 0 0,-12-2 0,12-5 0,-2-6 61,-1 1 1,3-8 0,0 6-6,0-6 0,-2-2 0,-3 0 1,-5 0-1,1 0 130,-1 0-165,-7 0 1,7 0 0,-7 0 16,2 0 1,3 7 0,-5 0 43,2-2-116,1 7-18,-8 1 38,-10 28 1,7-11-1,-4 14 1,5-3 0,2 1 0,0 2 0,2-3 0,3-1 18,2-4 1,11 1-80,-4 7 1,6-2 19,2-6 0,-7 3 1,-1-7 35,3 2-132,3-7 0,-5 13-860,-1-11 790,1 0 1,0-7 217,0 0 0,-11 10 0,6 2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28.41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31191E6"/>
      <inkml:brushProperty name="anchorY" value="-1.03722E6"/>
      <inkml:brushProperty name="scaleFactor" value="0.5"/>
    </inkml:brush>
  </inkml:definitions>
  <inkml:trace contextRef="#ctx0" brushRef="#br0">66 64 8341,'-22'-10'0,"8"5"0,-1-10-526,10 11 1,-5-9-149,10 6 0,3 5 674,4-6 0,5 16 0,10 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01:26.60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7067.04688"/>
      <inkml:brushProperty name="anchorY" value="-33113.25"/>
      <inkml:brushProperty name="scaleFactor" value="0.5"/>
    </inkml:brush>
  </inkml:definitions>
  <inkml:trace contextRef="#ctx0" brushRef="#br0">83 216 8066,'-19'-7'0,"-1"-1"1919,1-3-1624,-1 6 1,16-6-644,4 5 1,13 4 0,0-5 0,4 5 246,3 2 0,-1-7 1,3 1-1,2-1 199,2-1 0,7 5 0,-5-5 1,3 1 32,4 1 0,2-3 1,2 5-1,0-5-48,0-2 1,7 5-1,0-5 1,-3 2-383,-1 5 0,-3-5 0,0 2 0,0 3 299,0 2 0,1-7 0,-1-2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28.94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33163E6"/>
      <inkml:brushProperty name="anchorY" value="-1.04901E6"/>
      <inkml:brushProperty name="scaleFactor" value="0.5"/>
    </inkml:brush>
  </inkml:definitions>
  <inkml:trace contextRef="#ctx0" brushRef="#br0">45 483 8341,'-15'13'-2558,"0"-6"4081,10-5-728,-4-11-170,9 6-652,0-16 1,9 6-1,6-6 1,5 2-138,2 2 0,-8 0 164,1-7 0,0 0-238,7 0 0,0-3 225,0-4 1,-2 5 8,-6-6 0,6-2 0,-5 3 0,2 2-5,-3 3 0,4 1 16,-11 1 1,0 8 39,-7-1 23,0 10-52,0-14-168,0 16 1,0-4 119,0 14 0,-2 3 0,-3 7 23,-2-2 0,-1-1 1,8 8 38,0 1 0,0-1 0,3 0-20,4 0 1,5-3 0,8-2 233,-6-2 0,6 0-228,-5 7 1,4-7 7,3-1 1,-2 1 36,-5 7-29,4 0 1,-16 0 1,4 0 0,-4-7 26,-3 0-39,-10-1 0,-2 6 0,-8-3-38,5-2 0,-4-8 0,4 5-7,-5-2-662,8-3 457,-7-7 1,14 0-91,-10 0 317,10 0 0,-5 0 0,10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30.45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35431E6"/>
      <inkml:brushProperty name="anchorY" value="-1.06408E6"/>
      <inkml:brushProperty name="scaleFactor" value="0.5"/>
    </inkml:brush>
  </inkml:definitions>
  <inkml:trace contextRef="#ctx0" brushRef="#br0">198 606 6737,'-9'-13'914,"4"1"1,-10 7-621,-2-2-169,7-1 1,-2 11 0,7 4 0,-5 6-376,-2-1 1,5 5 0,-6-7 0,1 2 199,0 5 0,4 3 1,-6 2 24,-3 0 1,7 0 0,2 0 0,6 0 38,2 0 1,0 0 0,0 0-44,0 0 0,0-7 0,2-3 0,6 0-3,7 1 0,4-9 0,3 4 29,0-6 1,0-2 0,0 0-1,0 0 7,0 0 1,0-7 0,-2-3 0,-3-2 17,-2-5 1,-3 4 0,5-1 0,-4-3 155,-4-3 1,1-2 0,-5 0 0,2 0-103,-2 0 0,-2-8 0,-3-1 1,0-4-54,0-4 1,7-5-1,3-5 1,0-5-88,0-2 1,7 7-1,-5-5 1,3 2 38,-1 1 1,-9 2-1,5 12 1,-3 8-126,1 4 1,-1 3 126,-7 0 0,0 12 13,0 10 1,0 10 0,0 12 0,0 0 48,0 0 0,-7 0 0,-1 3 0,3 4-13,3 8 1,2 2 0,-2 0 0,-3-2-5,-3 2 1,1 3-1,7 2 1,-2-2 18,-6-5 1,6 4 0,-6-6 0,3 1-77,-2 1 0,5-10 0,-6 2 0,6-4-33,2-3 0,0 0 0,0 0-58,0 0 155,0-10 1,2-2-22,6-10 0,1-10 0,9-2 0,-6-3-2,-2 1 0,7-1 1,-2-7-1,4-3-48,3-4 0,0 5 0,0-6 0,0 6-7,0 2 1,0 0 0,0-1 20,0 1 0,-7 10 60,0 5-18,-10 4 0,5 13 1,-10 5-1,0 4 16,0 4 0,-8 1-23,1 5 0,0 3 1,7 5-1,0-8-37,0-4 0,2-10 1,5-1-1,6 3-6,-1 3 0,12-5 0,-7-3 0,1-2 36,1-5 1,1 0 0,2-1 56,0 4 1,0-1 40,0-7 1,0-7 0,-2-3 126,-6-2 0,6-3 0,-8-7-148,0 0 0,6 0 1,-11 0-1,0 0-65,3 0 0,-7-8 0,6-1 1,-1-1 3,-1 0 0,3-5 0,-5 8-109,2 2 1,0 2 70,-7 3 0,-2 10 0,-5 5-29,-8 4 1,3 13 0,-1 5 0,1 4 6,0 3 0,0 0 0,-3 0 0,5 0-14,0 1 1,8 6 0,-5 0 0,4-2 13,3-2 1,0-3-1,0 2 1,0 3-9,0 3 0,0-1 1,0-7 22,0 0 1,8-7 0,1-3 0,4 0 35,4 1 1,2-9 0,3 4 33,0-6 1,0-2 0,1 0 28,-1 0 0,0-2 1,0-3-1,-3-5 29,-4-2 0,2 5 1,-7-8-85,2-2 1,3-3 0,4-2 0,-1 2-33,-4 6 0,-6-6 0,6 8 0,1-3-114,-3 0 1,8 3-1,-8-5-33,0 2 151,8 11 0,-10-4 56,4 16 1,-4 4-1,-10 10-16,0 0 0,0 0 1,0 0-27,0 0 0,0 0 0,0 0-148,0 0 1,0 0-102,0 0 149,0 0 117,0-9 0,0-6 0,3-12-20,4-2 1,-4-11 0,6 4-1,-1-6 29,-1-2 0,10 0 0,-2 0 1,4 0-28,4 0 0,1-7 0,3-1 0,2 3-21,-2 3 0,-2 4 0,-3 3 1,0 5 85,0 2 1,-7 3 0,-1 7 63,4 0 1,-9 2 64,-1 5 0,-6 6 0,-2 9-98,0 0 1,0 0 0,0 0-36,0 0 0,3 0 0,1 0 1,4 0-87,-3 0 1,0-2 0,0-3 0,2-3-133,-2 4 0,7-9 0,0 1 0,3-2 116,0-1 1,-1 3 0,8-5-1,3 2-728,4-2 0,-2-3 769,10-2 0,0-9 0,7-4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41.26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40253E6"/>
      <inkml:brushProperty name="anchorY" value="-1.09195E6"/>
      <inkml:brushProperty name="scaleFactor" value="0.5"/>
    </inkml:brush>
  </inkml:definitions>
  <inkml:trace contextRef="#ctx0" brushRef="#br0">265 838 7864,'-10'-10'-146,"10"-2"0,10-3 1,5 1-1,0-1 176,2 3 1,-5-5 0,0 7 0,1 0 42,-1 0 1,-7-7-1,5 5 49,-1 0 1,-6-8-1,4 5-15,-4-4 1,-3 4 0,0 0 0,0-2-38,0-2 1,0 4 0,0 0 69,0-2 0,-3-3-268,-4-2 1,-5 3 43,-11 4 0,1 5 0,3 13 0,2 4 41,2 8 1,0-3 0,-7 3 0,0 2 28,0 2 0,-7 4 0,2-1 1,5 0 11,5 0 1,2 0-1,-5 0 1,3 0-9,2 0 1,8 7 0,-5 1 0,2-3-31,5-3 0,3-2 1,2 0-1,0 0 10,0 0 0,0 0 1,2 0-1,5-2-22,8-5 1,-3 2-1,3-7 1,2-1 38,3 1 0,-5-2 1,-1-8 27,3 0 1,3 0-1,2 0 281,0 0 1,0-10-196,0-5 1,-2-5-1,-3-2-28,-2 0 0,-3 0 0,3 0 0,-8 0-7,-5 0 0,6-7 0,-1-1 1,0 1-57,3-3 0,-7-2 0,7-10 1,-3 0 12,0 0 1,3-1 0,-3 1 0,6 3-72,-1 4 0,5-10 0,-7 8 0,2 0 11,5-3 0,0 3 1,1 2-1,-6 8 24,-2 5 0,4 1 45,-6 1 1,1 3-54,-1 4 9,-6 5 0,6 13 1,-13 4 12,-3 8 1,-6-3 0,4 3 0,0 2 53,0 3 0,-4 9 0,4 0 0,-3 1 1,-4 2 0,5-1 0,0 9 1,0-6-26,-1-2 1,8 7-1,-4-2 1,1 4-66,1 3 0,0-2 0,7-3 0,0-2 31,0 2 0,0-4 1,0-1-1,2 0-150,5 0 0,-2-7 1,8 3 52,-4-6 0,8-4 92,-2-5 1,-3-6 21,3-9 1,0 0-1,7-2 39,0-5 1,-7-3 0,-1-7-1,1 2 4,-3-2 0,8-3 0,-8-2 0,3 0-54,-1 0 0,1 0 0,5 0 0,-3 0-16,-2 0 0,-1-8 1,6 1 28,-5 2 1,2 3-1,-7 4 38,2 5 0,3-2 1,7 7-74,0-2 0,-8 7 0,1-5 1,2 3-57,3 0 0,-6-1 0,-1 6-93,-3-5 226,7 4 1,-17-7 22,0 10 0,-3 0 0,-9 3 0,0 2-53,-1 2 0,1 3 0,-5-5 0,2 5-20,-2 2 0,-2-5 1,-3 8-2,0 2 0,7-5 0,0 3 0,0 2-30,3 3 1,-7-6 0,6 1 0,-1 2 1,-1 3 0,8 2 0,-6 0 0,4 0 1,4 0 1,2 0 0,3 0 0,0 0-15,0 0 0,0-7 1,0 0-9,0 2 0,10-5 0,5 0 39,4-2 0,3-3 0,0-7 0,0 0-11,0 0 0,1 0 0,-1-2 1,0-3 17,0-2 0,0-10 0,0 2 7,0-5 0,-7 1 0,-3 1 0,0 4 60,0-3 0,-4-3 0,4-2 1,-2-3-49,-5-4 1,-1 5 0,1-6-1,3 6 2,-3 2 0,-3 0 0,-2 0-11,0 0-348,0 9 122,0 3 1,-2 10 204,-6 0 0,6 10 0,-8 5-12,0 5 1,8 2 0,-8 0 0,3 0 1,-1 0 1,1 0-1,4 0 1,-1 2 14,-4 6 0,1-6 0,7 6-71,0-6 0,0-2 0,0 0 36,0 0 0,7-7 0,3-3 0,2 0-10,5 1 1,-4-8 0,1 2-11,4-5 0,1-2 1,3 0 129,0 0 0,0-7 0,-2-3 0,-3-2 20,-2-5 0,-8 5 0,8-3 1,-1-2-24,-1-3 0,-1-2 0,-7 0 1,2 0-4,-2 0 1,5-3 0,0-1 0,0-4-97,-1 3 1,1 10-1,-5 2 26,2-2 1,11-2-7,-4-3 1,-2 9 0,3 4-51,2-1 0,-4 7 94,1-4 0,-9 7 36,2 7 1,-4-2 0,-3 10-47,0 2 0,0-5 1,0 3-28,0 2 0,-3 3 0,-1 2 0,-6 0-20,-2 0 1,7-7 0,-3-1 0,3 3-56,-2 3 1,5-5 0,-6-1 35,6 4 1,2 1 0,0 3-1,0 0-6,0 0 1,0-7 0,0 0-11,0 2 0,2 2 1,6 3-12,-6-9 197,8-3-74,0-10 1,-5 0-121,9 0 0,-6 0-90,6 0 145,1-10 0,-3 5 127,-4-10 169,-6 10-241,-2-5 0,0 8 16,0-5-163,0 4-13,0-7 118,0 1 48,0 6 1,0-9-22,0 5-18,0 4 0,0-9-21,0 4 12,0 6 0,0-10 0,0 4-9,0-6 0,0 1 44,0-1 0,0 6 1,0-6-19,0-3 1,0 4 0,0-1-17,0-4 0,7 6 0,1-2 0,-1-1-46,3 3 0,-5-8 0,9 8 0,1-3 7,-3 0 1,8 3 0,-8-5 0,3 5-11,0 2 0,-1-7 19,8 2 0,-7 5 74,0 3-61,0-5 12,-3 9 1,-2 3-21,-10 15 1,0 5 10,0 2 1,0 0 0,0 0 8,0 0 1,0 0 0,0 0 16,0 0 1,-8 0 0,1 0 13,2 0 0,3 0-21,2 0 0,0 0 0,2-2 1,3-3-7,2-2 0,10-8 0,-2 5-36,5-2 1,2-3-1,0-4-25,0 4 1,0-4 0,0 4 0,0-5-10,0-2 0,-7 0 0,-1 0 60,4 0 1,-6 0 0,0-2 84,-2-5 0,0 2 0,-5-10 28,2-2 1,0 5-1,-7-3-24,0-2 0,0-3 0,0-2-52,0 0 0,0 0 1,3 0-1,2 0-67,2 0 0,3 0 1,-3 0-1,5 0-59,1 0 1,-1 7 0,-5 0 80,8-2 0,-3 7 1,3 3-17,2 5 1,-5-1-1,3-2 131,2-2 1,3-1 0,2 8-51,0 0 1,-10 3 0,-5 4-32,-4 8 1,-3 5-1,0 2 1,0 0-10,0 0 1,0 0-1,0 2 1,-3 3-19,-4 3 1,5-1 0,-6-7-1,6 0-86,2 0 1,0 0-1,0 0-52,0 0 1,0-7 63,0 0 218,0-10-97,0 4 0,0-11-1,0-5 0,0-6 1,0-9-1,0 0 7,0 0 1,7 0 0,0 0 0,1 0-67,2 0 1,-1 0 0,9 0 0,-4 0-91,3 0 0,3 2 0,2 3 0,0 5 102,0 2 1,-2 0 0,-3 5 0,-2-2 88,2 2 1,2 3-1,3 2 26,0 0 0,-9 2 0,-3 5-88,-1 8 0,-6 5 1,4 2-1,-4 0-27,-3 0 1,0-7 0,0-1 0,0 3-28,0 3 1,0 2 0,0 0-185,0 0 0,-8 0 113,1 0 1,-3-2 0,5-3-271,-2-2 0,-1-8-181,8 8 558,0-10 0,0 4 0,0-9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43.24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43122E6"/>
      <inkml:brushProperty name="anchorY" value="-1.10702E6"/>
      <inkml:brushProperty name="scaleFactor" value="0.5"/>
    </inkml:brush>
  </inkml:definitions>
  <inkml:trace contextRef="#ctx0" brushRef="#br0">1 1034 8215,'0'-14'87,"2"1"0,3 1 0,3 0-5,-4-5-15,9 7 1,-11-10 0,8 6 99,0-6 1,-8 5-1,6 1 1,-6-4-4,-2-1 0,7-3 0,3 0 0,0 0-179,0 0 1,7 0 0,-2 0 0,4-1-49,3 1 0,0 0 0,0 0 1,0 0 27,0 0 0,-2 8 0,-3 1 0,-2 3 32,2 6 0,-5 1 0,3 3-93,2 0 0,-5 0-66,3 0 0,-10 10 0,2 5 144,-4 4 0,-3 3 0,0 3 0,0 2 9,0 2 0,0 3 0,0-5 0,0 2-6,0-2 0,-3 5 0,-2-3 1,-2-2-67,2-2 1,3-3-1,2 0 45,0 0 0,-3-7-54,-4-1 351,5-9 1,-11 5-167,6-10 1,4-2-47,-4-6 1,7-4 0,5-10-45,2 0 1,8 0 0,-5-3 0,2-1-34,5-4 0,3 1 0,2 7 0,-2 0-40,-6 0 1,6 0 0,-5 2 0,2 3 59,-3 2 0,6 10 1,-8-5 87,0 1 0,8 6-76,-5-4 0,-5 7 1,-3 7 17,-5 8 1,-2-3 0,0 3 0,0 2-10,0 3 1,0 2-1,0 0 1,0 0-47,0 0 1,-7-8 0,0 1-1,-1 2-8,-2 3 0,8 2 0,-8-2-68,0-6 5,8 6 135,-8-18-36,10 8 1,0-12 0,3-6 34,4-6 0,-2-6 0,10-2-47,2 0 0,-5 0 0,3-3 0,2-2-31,2-2 0,1 7 0,-3 7 0,-2 1-7,2 1 0,-5-4-28,3 10 1,-8-1 80,8 8 0,-10 3 0,2 4 93,-4 8 0,-11 5 0,1 2-85,2 0 0,3 0 0,2 0 1,-3-3-8,-4-4 1,4 5-1,-4-6 1,5 6-61,2 2 0,2-7 1,5-1 35,8 4 1,-3-6 0,3 0-12,2-2 0,3 0 0,2-5 46,0 2 0,0 0 1,0-9 73,0-6 0,0 4 0,0-11 11,0-2 0,-10 4 0,-2-1 0,-2-3 61,-1-3 1,0 5 0,-4 1 0,2-4-71,2-1 1,8-11 0,-5 1 0,-1 2-177,1 3 1,5-6 0,-5 3-1,-1 5-110,1 5 1,-2 2 43,-8-7 46,0 10 151,0 2 0,-3 10 0,-2 3 7,-2 4 1,-3 5-1,5 10-14,-2 0 1,-8 0 0,8 1-27,2-1 1,0-3 0,0-2-1,-2-2-5,2 2 1,2 3-1,3 2-11,0 0 1,0-7 0,0-1-58,0 3 1,3 3-16,4 2 1,-2-2 0,10-6 42,2-6 1,3-3 0,2-1-11,0 4 1,0-1-1,0-7 40,0 0 0,-8-7 0,1-1 30,2 4 1,3-9 0,2 1 4,0 0 1,-7-8-1,-1 8 1,4-3 16,1 1 1,-4-1-1,0-7-19,2 0 1,-5 0 0,0-3 0,0-2 23,1-2 1,-6-10-1,8 2 1,-1-5-45,-1-2 0,6 0 0,-4 0 0,2 0 14,-2 0 1,2-8 0,-7 1-1,2 2 25,5 2 1,-7 11 0,-3 1 0,-4 3 197,-3 6 1,0 1 143,0 3-405,0 10 1,-3 4 0,-2 16-1,-2 6 0,-8 6 0,6 2 1,-1 3 28,0 4 0,-5-2 0,5 10 0,1 2 7,-1 3 0,-5 2 1,8 0-1,2-3 24,2-4 0,3 10 0,0-8 0,0 0-77,0 3 1,0-8 0,0 3 0,0 0-159,0-3 0,8 0 0,-1-7 1,1 2-113,1-2 0,-6-2 1,7-3-40,-1 0 0,1 0 0,7-2-150,-2-6 1,0-4 254,7-10 0,0 0 1,0 0 238,0 0 0,-10 0 0,-2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43.56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46241E6"/>
      <inkml:brushProperty name="anchorY" value="-1.12196E6"/>
      <inkml:brushProperty name="scaleFactor" value="0.5"/>
    </inkml:brush>
  </inkml:definitions>
  <inkml:trace contextRef="#ctx0" brushRef="#br0">33 111 8318,'-15'0'57,"0"0"1,13-2 0,2-3-16,12-3 0,8-1 1,2 4-1,0-3 61,0 3 0,0 1 1,2-1-1,3-3-119,3 3 0,2 0 0,-5 1 0,2-4-145,-2 3 1,0 3-1,0 2 1,2 0-1,-2 0 0,-2-3 0,-3-1-1089,0-4 1250,0 1 0,0 7 0,0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43.75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49358E6"/>
      <inkml:brushProperty name="anchorY" value="-1.13631E6"/>
      <inkml:brushProperty name="scaleFactor" value="0.5"/>
    </inkml:brush>
  </inkml:definitions>
  <inkml:trace contextRef="#ctx0" brushRef="#br0">92 0 8318,'-22'13'120,"-1"-4"0,1-9 97,0 0-1370,20 0 1153,14 0 0,22 0 0,11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45.71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52413E6"/>
      <inkml:brushProperty name="anchorY" value="-1.15043E6"/>
      <inkml:brushProperty name="scaleFactor" value="0.5"/>
    </inkml:brush>
  </inkml:definitions>
  <inkml:trace contextRef="#ctx0" brushRef="#br0">419 794 8238,'15'-10'0,"-3"-5"-283,-2-4 0,-3 4 325,-7 0 0,0 8 0,3-5 0,2-1 175,2 1 0,0 5 0,-7-8-61,0-2 0,0-3 0,0-2 0,0 0-42,0 0 0,-7 8 0,0-1 1,-1 0-165,-1 3 0,4 0 0,-10 7 32,-2-3 0,5 1 1,-3 7-1,-2 0-98,-3 0 1,-2 7-1,0 3 1,0 0 57,0 0 0,-7 7 1,-1-2-1,3 2 46,3-3 1,2 6-1,0-3 1,0 8-18,0 4 1,7 1 0,3-8 0,-1 0 4,1 0 0,7 7 0,-2 0 0,4 1-6,3 2 0,0-8 0,0 6 0,0-6-5,0-2 1,3 0 0,4-2 0,5-3 12,1-2 0,6-8 0,-4 5 1,5-2 5,2-5 1,0-3 0,0-2 132,0 0 0,0-9 1,0-4-25,0 1 0,-2-8 0,-3 6 1,-3-3 14,4 2 0,-6-12 0,3 5 0,-1-5-16,-2-5 0,8-2 0,-5-10 0,2 0-19,-2 0 1,4-3 0,-4-2 0,2-5-176,-2-2 0,4 7 0,-4-5 0,2 5-72,-2 5 1,2-5 0,-7 14-1,0 1 143,-1 5 0,-1-3 1,-6 3-1,3 2-11,2 2 0,1 10 187,-8 1-136,0 9 0,-3-5 0,-2 12 0,-4 6 23,-4 6 1,1 6 0,-5 2 0,5 0-27,2 0 1,-5 8 0,8 1 0,2 1 35,3 0 1,2 5 0,0-5 0,0 2-16,0 5 1,0 0 0,0 1 0,0-4-48,0 4 1,0-6-1,0 3 1,2-1-36,5-1 1,-4-1 0,4-7-1,-2 2 9,2-2 1,-4-2 0,7-6 0,-3-1-46,0-4 1,11-2 0,-6 6 45,0-4 0,8-9 0,-6 3 35,6-6 0,-5-2 0,-1 0 23,3 0 0,3-2 1,2-3-16,0-3 0,0-9 0,-2 2 64,-5-4 0,4-1 0,-7 3 0,1 2-14,-6-2 0,3-2 1,0-6-1,-1-2-27,1-2 1,-2-1 0,-8 8 0,0 0-41,0 0 1,0 0-1,0 0-60,0 0 54,0 0 0,-10 10 1,-5 5 19,-5 4 0,6 10 0,-1 3 10,-2 2 1,0 3-1,0 7 1,4 0 7,4 0 1,-6 3-1,5 2 1,0 2-2,0-2 1,3-2 0,7-3 0,0 0-7,0 0 0,0 0 1,0 0 8,0 0 0,10 0 37,5 0 0,4-10 1,3-4-1,0-6 14,0-2 1,0 0 0,3 0 0,2 0-8,2 0 1,10-10 0,-2-2 0,5-3-70,2 1 0,-2 9 1,-3-5-1,-5 3-38,-2-1 1,-3 1 0,-7 7-136,0 0 0,-9 2 94,-6 6 0,-5 4 0,-4 10 51,-5 0 0,4-7 0,-7-3 153,1-2 152,6 7-194,-7-15 0,10 6 0,-2-13 110,-5-3 1,4-9 0,-4 3-110,4-6 1,3-2 0,0-3 0,0-2-15,0-2 0,0-8 0,0 6 0,0-1-210,0 0 0,0-5 0,3 5 0,2 0 49,2 1 1,0 8 0,-7 9 249,0-3-124,0 7 0,3 0 158,4 10 1,-2 0 0,10 0-9,2 0 1,2 0 0,4 0-200,-1 0 1,2 0-1,3 0 1,2 0-88,-2 0 1,-2 0 0,-6 2-1,-1 3-363,-4 3 0,1-1 0,5-4 474,-6 4 0,6 5 0,-8 10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56.27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55768E6"/>
      <inkml:brushProperty name="anchorY" value="-1.16493E6"/>
      <inkml:brushProperty name="scaleFactor" value="0.5"/>
    </inkml:brush>
  </inkml:definitions>
  <inkml:trace contextRef="#ctx0" brushRef="#br0">23 1125 6850,'-12'0'613,"2"0"-387,10 0 0,0-10-91,0-5 0,2 3 0,3-3-54,2-2 1,1 5 0,-6-3-72,6-2 0,-6 5 0,5-3 1,-4-2 0,-1-3 0,3-2 0,3 0-2,-4 0 0,6 0 0,-2 0 0,-4 0 17,-1 0 0,4 0 1,3-2-1,0-3 27,0-3 1,-1 1-1,-4 4 1,3-2-32,-3-2 1,4-8-1,1 5 1,0 1 4,0-1 0,-3 2 0,-4 6 0,2-3-52,2-3 1,0 1 0,-7 7 24,0 0 1,8 0-1,-1 0 1,-2 0-11,-3 0 1,-2 7 0,0 0 11,0-2 0,3 7 0,2 1 53,2-1-2,0 7-54,-7-6-8,0 9 1,-7 2-1,0 5 8,2 8 0,2-3 0,3 3-3,0 2 1,-7 3 0,0 2 0,2 0 2,2 0 0,3 0 0,0 0 2,0 0 0,0 0 0,0 0 0,0 0-1,0 0 0,0 0 0,0 0 0,0 0-4,0 0 0,0 0 1,0 1-21,0-1 0,0 0 1,3-3 2,4-4 0,-2 2-4,10-10 169,-10 1-79,14-8 0,-7-3-58,10-4 1,0-5-9,1-10 0,-4 0 0,-2 0 17,-2 0 0,-3-1 0,5 1 2,-2 0 0,-3 0 0,5 3 1,-4 2 30,-3 2 1,-1 0 0,-4-7-25,3 0 1,1 3-1,-4 1 1,3 4-16,-3-3 1,4-3 0,1-2 0,0 0-12,0 0 0,0 2 1,-6 3 11,4 2 1,6 1-103,-6-8 63,-1 9-203,-7 4 214,0 9 0,0 9 24,0 6 0,-2 5 0,-3 2 0,-3 0-10,4 0 0,-6 0 0,2 2 1,1 3 8,-3 3 0,8 6 0,-6-4 0,4 3 0,-4 4 1,6-5 0,-6 0 0,6 1-12,2-1 1,0-7-1,0 5 1,0-3-62,0 1 0,7-1 0,3-7 40,2 0 1,-4-2 0,4-3-19,-2-3 0,4-6 0,-4 4-1,3-2 1,-6-3 0,8-7 127,2 0 0,-5 0 0,3-2 8,2-6 0,-5-1 0,3-9 0,-1 4-76,-1-3 0,6-3 0,-6-2 0,1 0 5,1 0 0,0 0 1,4 0-61,-4 0 1,-3 2 0,-7 3 10,2 2 86,1 10-54,-8-4 0,0 11 1,0 5 0,-8-2-12,1 10 1,-8 0 3,8 7 0,0 0 0,7 0-10,0 0 0,0 0 1,0 0 3,0 0 0,0-7 0,0-1 0,0 4 11,0 1 1,0-4 0,0 0 0,2-1-4,5-1 1,-2 6-23,10-4 0,-3-3 1,5 0 10,-2-2 0,0-3 1,7-7 5,0 0 0,-7 0 0,-1 0 15,4 0 1,-6 0 0,2-2-9,4-5 0,-1 2 1,0-7-1,-5-1 19,-2 1 0,7 5 0,-5-8 0,3 0 1,0 3 1,-3-8 0,5 6-1,-2-3 19,2 2 1,-5-10 0,3 6 0,2-3-38,3-5 0,-6 0 0,1 5 0,0 0 14,-3 0 1,8-8-1,-8 1 1,3-1-9,-1-1 0,-6 6 0,4-7 0,-2 3 5,-5 0 0,4-1 1,-1 6-1,-3-3 29,-3-3 0,-2 1 1,0 7-28,0 0 1,0 0-1,0 0-7,0 0 1,-2 9-3,-6 6 0,3 5-87,-9 2 1,1 2 0,-4 5-1,3 6 24,-4-1 0,6 7 0,0-4 0,0 5 56,-1 2 0,6 0 0,-5 0 0,2 0 9,5 0 0,-5 0 0,3 3 0,2 2-6,3 2 0,-6 3 1,1-5-1,2 2 17,3-2 1,2 5-1,0-3 1,0-2-27,0-2 1,0 4 0,0 1 0,2-4-20,5-1 0,-4-3 1,7 0-1,-1-2-9,6-6 0,-3 4 0,3-9 9,2 4 1,3-9 0,2 4 26,0-6 0,-7-2 0,-1 0 21,4 0 1,1-7 0,3-3-6,0-2 0,0-3 0,0-7 0,-2 0-12,-5 0 0,4 0 0,-4 0 1,4 0-8,4 0 1,-1 2 0,0 3-1,0 2 15,0-2 1,0-2 0,0-1 0,0 5 0,-7-2 0,-1 10-7,3 2 1,-4 0-17,1-2-58,1 4 207,7-7-135,-10 10 0,-12 3 1,-14 2 14,-6 2 1,-2 10 0,0-4-23,0-1 1,2 7-1,3-6 1,2 1-1,-2 1 0,5-3 1,0 5-1,0-2-4,-1 2 0,6 3 1,-5 2 3,2 0 0,-5 0 0,8 0 4,2 0 1,3 0 0,4-2 0,3-3-13,2-2 1,10-8 0,-2 5 8,5-2 0,2-3 0,0-7 1,0 0-10,0 0 1,0-2-1,0-3 1,0-5-25,0-2 1,0 0 0,0-5 0,0 4 20,0 4 1,0-9-1,0 6 1,-2-3 2,-5 1 0,4-1 1,-6-7-1,1 2 6,1 6 0,-3-13 1,5 5-1,-4-3 29,-4 1 0,6-1 0,-5-4 0,0-6-17,-1 1 1,6-7-1,-5 6 1,0-1-25,0-1 1,-1 2-1,-4-1 1,3 4 13,-3 0 1,-3 8 0,-2-6-1,0 6-32,0 2 0,0 0 0,0-1 40,0 1 22,0 10-37,0 2 1,0 13 0,0 4 28,0 8 0,-7 4 0,-3 4 0,0-1 20,0 0 0,0 7 0,6 3 0,-4 0-17,3 0 0,-5 7 0,3-5 0,2 0-11,3-4 1,-1 4 0,-2 0 0,-2 3 9,2 0 0,3-8 0,2 6 0,0-4-54,0-4 0,0 5 1,0-2 26,0-3 1,0-3 0,2-4 0,3-3-5,2-3 162,1-9-67,-8 5 0,2-10 1,3-2-65,2-6 1,3-4 0,-5-10 0,5 0-60,2 0 0,0 0 0,6 0 0,-4 0-22,3 0 1,3 0 0,2 0-19,0 0 0,0 2 1,0 5 74,0 8 0,0-3 18,0 3 1,-2 2 2,-5 12 1,-6-2-1,-9 10 16,0 2 0,0 3 0,0 2 0,0 0-6,0 0 1,0 0-1,0 0 1,0 0-84,0 0 1,0 0 0,0 0 43,0 0 0,0-7 1,3-3-137,4-2 1,6 5 0,9-8-1,0-2-53,0-3 0,2-2 1,3 0-1,3 0-114,-4 0 0,6-2 0,-2-3 0,-3-2-269,-3 2 582,-2-8 0,10 11 0,2-8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56.57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56592E6"/>
      <inkml:brushProperty name="anchorY" value="-1.1817E6"/>
      <inkml:brushProperty name="scaleFactor" value="0.5"/>
    </inkml:brush>
  </inkml:definitions>
  <inkml:trace contextRef="#ctx0" brushRef="#br0">23 89 8518,'-13'0'-431,"4"0"563,9 0 0,9 0 0,6 0-94,5 0 1,2-3 0,0-2 0,0-2-74,0 2 1,2-5 0,3 3 0,3 2-131,-3 3 1,5-6 0,-3 1-1,-2 2-188,-3 3 0,-2-6 353,0 1 0,1 0 0,-1 7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57.26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57471E6"/>
      <inkml:brushProperty name="anchorY" value="-1.19818E6"/>
      <inkml:brushProperty name="scaleFactor" value="0.5"/>
    </inkml:brush>
  </inkml:definitions>
  <inkml:trace contextRef="#ctx0" brushRef="#br0">310 1 7978,'0'22'-2,"-3"0"0,-2 3 0,-5 4 0,1 5 0,-1 1 0,3-4 0,-1-1 0,1-1 128,2-2 0,-5-2-94,3-3 0,-3 7 0,5 0 1,-5-4-82,-2-8 0,5 3 1,-6-6-1,1 4-75,0-4 0,5 3 0,-6-7 1,1 0-70,0 0 0,4 5 1,-4-6-1,0 1-209,0 0 1,4-3 401,-6-7 0,-1 10 0,-7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01:31.30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5642.75781"/>
      <inkml:brushProperty name="anchorY" value="-40870.44141"/>
      <inkml:brushProperty name="scaleFactor" value="0.5"/>
    </inkml:brush>
  </inkml:definitions>
  <inkml:trace contextRef="#ctx0" brushRef="#br0">392 1921 7936,'13'0'-47,"0"0"1,0 0 0,7-2 0,0-2 0,-1-5 0,1 0 0,-1-2 0,1 3 0,0-3 0,-1 2 0,-1-2 498,-5 0 1,2 5-278,-9-7 0,1 6 99,-7-6 1,7 0 0,1-6-147,3-1 1,-4 0 0,4 1 0,-1 1-44,1 5 0,0-4 0,4 4 0,-4-5-39,-2-1 1,4-1 0,-6-2 0,-1 1-43,3 1 0,-7-11 0,7 12 0,-3-3 41,1 0 0,-1 3 0,-6-1 0,0 1 32,0-1 0,0 0 0,-2 1 0,-2-1 58,-3 1 0,-6-1 0,5 0 0,-3 1-38,-5-1 1,6 3-1,-4 1 1,1 3-30,2-2 1,-6-2 0,4-1-1,-4 3-5,-3 2 0,7 6 0,0-3 1,-2 1-51,-3 5 0,-1 1 0,-1 3-41,0 0 1,1 0-1,-1 0 1,1 0 1,-1 3 0,0 3 38,1 7 0,-1 2 1,1 1-1,-1-3 30,0 2 0,1 2 0,-1 3 0,1 0 28,-1-1 0,7 1 1,0-1-1,-2-1-9,-3-5 0,5 4 0,0-4 0,0 5-7,2 1 1,-4 7 0,6 1 0,0-1-17,1 2 0,-7-4 0,4 6 0,0 1-30,4-1 0,-2-3 0,1 3 0,-1 1 25,0-1 0,1 1 1,3 3-1,-1-3 5,1-3 1,3 7 0,2-4 0,0 1-27,0 1 1,0-7 0,0 7 0,0-1-61,0-1 1,0 4-1,0-7 1,2 0 0,5 1 0,-5 3 1,7-6-1,-3-2 23,1-2 1,8-2-1,-2-1 20,5 1 0,-1-7 1,-2-2-1,-2-2 13,3-5 1,1-2-1,5-2 18,4 0 1,2 0 0,5 0 0,-7 0-19,-4 0 0,-3-9 0,3-2 0,2-2-1,2 0 1,0 0 0,-6-6-1,0-1 2,-1 0 1,3-6 0,2-2 0,2 0-8,-2-1 1,-9 1 0,-2 4-1,3-4 25,1-3 1,-4 1-1,-2-5 1,0 2-1,0-1 1,-7 3-1,3-2 1,-3 1-19,2 1 1,-3-6 0,5 7 0,-1-3-7,-1 0 1,1 7-1,-5-4 1,3-1 8,1 1 0,3 6 1,-5-4-1,3 1 12,-3 1 1,0-9 0,1 5 0,1-1-4,-1 5 0,-1-4 0,0-1 0,3-1-6,-3-1 1,5 0-1,0-6 1,-1 0-22,1 0 0,4 0 0,-4-3 1,0-1 21,-1-3 0,5 0 1,-6 5-1,-3-1 10,-2 3 0,5-9 0,-1 13 0,-1 1-5,-3-3 1,5 0-1,-1-3 1,-2 3-22,-1 5 0,-3-3 0,0 7 0,0-3-10,0-4 1,0 7 0,0 0 0,0 1 13,0 1 1,0-2-1,0 4 90,0-2 0,0 0-19,0 6-298,0 9 179,0 3 1,0 10 64,0 4 1,0 5 0,0 9 0,0-1 13,0 1 0,0 0 0,0 1 0,0 3-13,0 2 0,2 7 1,2-5-1,3 3 19,-3 4 1,-2 2 0,-2 2 0,0 0 6,0 0 1,0 7 0,-2 0 0,-2-3 50,-3-1 1,1 4 0,6-1 0,-3-1-82,-3-3 1,4 5-1,-5 0 1,5-3-7,2-1 0,-7 3 0,1 1 0,2 0 27,1 2 0,3-5 0,0 7 0,0-2-20,0-4 1,0 4 0,0-3 0,0 1-17,0 2 1,-2-7 0,-2 5-1,-3-4 35,3-3 0,2 4 0,2-1 0,0-5-11,0 0 0,0-2 1,0-1-1,0-3-10,0-3 1,6 5 0,3-7 0,0-2-65,-1-2 1,8 4-1,-5 0 1,2-4-79,0-7 1,0 2 0,6-4 66,1 5 1,0-5-1,-1-2 1,1-2 19,-1-5 0,1-2 1,0-2-1,-1 0 27,1 0 0,6 0 0,0 0 0,-2-2 54,-2-5 1,-3 3 0,1-7-1,0 0-30,-1 0 0,7 5 0,0-7 0,-2 0-6,-2 2 0,-2-7 1,-1 5-1,1-6-2,0-7 0,-1 4 1,3-7-1,2 3-42,2 0 1,-6-6-1,-7 5 1,2 1 28,2-2 1,-4 6 0,-2-6-1,0 2-1,0 0 0,-7-7 1,5 7-1,-2 2 16,-1 2 1,1-4 0,-7 0-1,2 0 1,4-3 0,-3 8 1,3-5-1,-4 2 3,-2-3 1,2 6-1,3-5 1,1 4-11,-1 2 0,-3 1 25,-2-1 0,2 3 32,5 3-44,-5 6 0,7 10 18,-9 4 0,0 5 0,0 9-7,0 0 1,0-1-1,0 1 1,0-1 38,0 1 0,0 6 0,0 0 0,0-2-26,0-2 0,0 4 1,0 0-1,0-2 40,0-2 0,0 4 0,0 2 0,0 1-17,0-1 0,0 5 0,-3-7 0,-1 0-21,-3 2 1,1-6 0,6 4 0,0-4-2,0-2 1,0 6 0,2 0-159,5-2 0,-3-3 18,9-1 1,-6-2 0,3-3 0,1-4 34,0-3 0,-6 1 0,3-5 44,1 3 0,2 6 0,9-6-10,-1-3 1,-6-2-1,0-2 21,2 0 1,3 0 0,2-2-25,-1-5 1,-6 5 0,0-7 12,2 1 1,3-3 0,1-9 14,1 1 1,-7 6 0,0 0 0,2-3 5,3-1 0,-5-3 0,0 1 1,0-1 18,-2 1 1,6-1 0,-6 0 0,2 1-17,0-1 0,-6-6 1,4-2-1,0-1-3,0 1 0,-7-5 0,5 5 1,-3 0-2,1-1 1,1-3 0,-3 3 0,1-1 12,-1-5 1,3 5 0,-1-3 0,-3 0 24,-2 3 1,5 2 0,0 8 0,-3 0 76,-2 1 0,-2-1 91,0 1-150,0 8-78,0 2 0,0 11 48,0 5 0,0 4 1,0 10-1,0 3 29,0 2 0,0 1 1,0-6-1,0 3-18,0 2 1,0 7 0,0-5 0,0 3 86,0 4 1,0 0 0,0-1 0,0-3-81,0-3 1,-2 7-1,-2-4 1,-3 1-27,3 1 0,1-9 1,3 4-1,0-2 13,0 0 1,3 7-1,1-5 1,3 1-54,-3-1 0,5-2 0,-1-6 0,1-1-135,0 1 0,6-3 1,-2-1-1,4-6-99,3-1 0,0 0 1,1-5-1,3 3-271,3-3 0,7-2 0,-1-4 0,4-2-184,2-3 1,7-8-1,2 2 1,2-5 711,4-1 0,3-9 0,2-3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58.04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58157E6"/>
      <inkml:brushProperty name="anchorY" value="-1.21248E6"/>
      <inkml:brushProperty name="scaleFactor" value="0.5"/>
    </inkml:brush>
  </inkml:definitions>
  <inkml:trace contextRef="#ctx0" brushRef="#br0">39 287 8170,'-22'0'17,"10"-10"0,7-5 1,10-2-1,10 0 49,4 2-9,3 1 0,0-1 0,1 0 0,1-2-23,5-2 0,-2 4 0,8 0 0,-1 0 35,0 3 1,-7-5 0,5 7-1,0 0-151,5 1 1,-3-1-1,0 5 1,-2-2 13,-5 2 1,5 2 0,-3 3 0,1 3 59,2 4 1,-10-2-1,2 10 1,-7 2-70,0 2 1,-7 3 0,-2 0 0,-6 1 90,-2-1 0,-10 5 0,-5-1 0,-4-1 7,-3 2 0,0 0 1,-3-5-1,-2 0 28,-2 0 0,0-2 0,9-3 0,3-5 23,2-2 0,8 5-82,-8-8-2,10 0 1,-2-7 9,14 0 0,5-7 0,10 0-8,0 2 1,-7 0 0,0 0-43,2-3 0,3 1 1,2 7 18,0 0 1,0 10 0,-3 5 0,-1 2 17,-4-3 0,1 11 0,7-8 0,-2 0-5,-6 3 1,6-1 0,-5 3 0,2 1-3,-3-1 0,4 0 1,-11 0-1,-2 0 48,-3 0 0,-2 0 0,0 0 0,0 0 77,0 0 0,-10 0 0,-4 0-24,-6 0 1,-4 0 0,-3 0-23,-3 0 1,1-7 0,4-3-1,-2 0 92,-2 1 0,-3-8 0,5 4 0,-2-1-64,2-1 1,-5 0 0,3-7 0,2 0-61,2 0 0,11 0 1,1-2-1,1-3-267,0-2 0,7-10 1,-2 2-57,4-5 1,6 6 0,1-1-1,6 0-124,2 3 1,3-5 0,7 9 0,0 1 421,0-3 0,0-2 0,0-10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59.06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5912E6"/>
      <inkml:brushProperty name="anchorY" value="-1.22918E6"/>
      <inkml:brushProperty name="scaleFactor" value="0.5"/>
    </inkml:brush>
  </inkml:definitions>
  <inkml:trace contextRef="#ctx0" brushRef="#br0">111 453 8370,'-22'0'-38,"10"-2"1,2-3-51,0-2 67,8-1 0,-10 16 1,7 1 61,-3 4 0,1-6 0,7 8 0,-2-1-26,-6-1 0,6 6 1,-6-4-1,6 5-31,2 2 1,0 0 0,0 0 0,0 0-8,0 0 1,0-7-1,2-1 1,3 3 11,3 3 1,9 2-72,-3 0 0,6-7 0,2-3 66,0-2 1,-7-3 0,0-7 0,-1-2 2,-1-6 1,4 3 0,-8-7 0,1 0 50,0 0 1,5 4-1,-5-4 1,-1 0-8,1 0 0,5-3 0,-5-7-2,2 0 1,-5 0 0,8 0-1,0 0-9,-3 0 1,0 2 0,-7 3 17,2 2 0,1 8 1,-6-5 27,6 2-64,-6 2 0,8 18 1,-13 2-1,-2 3-7,-2 0 0,0-8 0,7 8-18,0 2 0,0 3 1,0 2 2,0 0 1,0-8 0,2-1 0,3-1 3,2 0 0,8-4 1,-5 4-1,2-2 8,5-5 1,-4-3 0,1-2 7,3 0 1,3 0-1,2 0 3,0 0 1,-7 0-1,0 0 14,2 0 1,2-10 0,3-2 41,0 0 1,-7-5 0,-3 7 0,-2-3-20,-5-4 1,5 5-1,-3-3 1,1-2 15,1-2 0,-6-3 0,7 0 0,-3-1-18,0 1 1,8-7-1,-5-3 1,0 0-39,-1 1 0,6-6 1,-5 5-1,0 0-18,-1 0 1,6-5 0,-5 8 0,0 2 5,0 3 1,4 2-1,-4 0 19,2-1 0,-4 4 92,6 4-72,-9-4 1,5 19 0,-12-3 0,-3 10-3,-3 6 1,-1 4-23,1 12 1,3 3 0,-7 5-1,2-8-5,5-4 1,3 4 0,-1 1 0,-1-1-3,-4 3 0,1-8 1,7 6-1,0-3-10,0 2 0,0-4 0,0 4 13,0-5 0,2 1-1,6 4 1,-3-4-37,9 4 0,1-12 0,5-2 0,-3 0-235,-3-3 177,1 8 0,7-18 43,0 5 1,-7-4-29,0-3 0,-8 0-70,8 0-127,-10 0-146,4 0 1,-6 0 423,4 0 0,-4-10 0,6-2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59.39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60263E6"/>
      <inkml:brushProperty name="anchorY" value="-1.2458E6"/>
      <inkml:brushProperty name="scaleFactor" value="0.5"/>
    </inkml:brush>
  </inkml:definitions>
  <inkml:trace contextRef="#ctx0" brushRef="#br0">34 111 8427,'-22'0'835,"10"0"-844,12-10 0,5 8 0,10-5 0,2 2 0,5 0-19,7-3 1,-4-1 0,4 4 0,-4-3-171,-3 3 0,0 3 0,2 0 0,3-3-55,3-3 1,-1 1 0,-4 7 0,2 0-68,2 0 1,3 0 319,-3 0 0,-4-10 0,7-2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7:59.70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61411E6"/>
      <inkml:brushProperty name="anchorY" value="-1.26197E6"/>
      <inkml:brushProperty name="scaleFactor" value="0.5"/>
    </inkml:brush>
  </inkml:definitions>
  <inkml:trace contextRef="#ctx0" brushRef="#br0">44 42 8387,'15'-10'33,"0"-4"0,-8 4 10,8 3 1,-10 7-84,2 7 1,-12 5 0,-2 13 0,-1 2 118,-1 2 0,6 3 1,-7-5-92,1 2 0,6 8 1,-7-5-1,3 2-2,0 5 1,-1-4-1,8 1 0,0-6 0,-2 4 32,-5-2-64,4 7 1,-7-14-144,10 4 1,0 3 184,0-3-68,0 1 0,0-8-817,0 0 170,0 0 366,0 0 353,0-10 0,0 8 0,0-8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00.62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6234E6"/>
      <inkml:brushProperty name="anchorY" value="-1.27607E6"/>
      <inkml:brushProperty name="scaleFactor" value="0.5"/>
    </inkml:brush>
  </inkml:definitions>
  <inkml:trace contextRef="#ctx0" brushRef="#br0">45 155 8387,'-12'0'28,"-8"0"181,18 0-243,-8 0 350,10 0 1,10 0-915,4 0 413,6 0 57,2 0 1,-7 0 0,-1 0 52,4 0 127,1 0 0,3 0 29,0 0 0,-5 8-151,5-1 1,-9 0 0,14-7 87,0 0-73,0 0 1,-3 0 88,5 0-51,-4 0 1,7-7 0,-8 0 16,6 2 0,-6-5 5,6 3 0,-13-3 4,-3 2 16,1 6 0,0-15-16,0 10 7,-11-11 0,14 13 7,-11-9 0,0 6 0,-9-4 15,-5 2 1,2 1 0,-10 4-58,-2-3 0,-3 1 0,-2 7 1,0 0 0,0 0-1,0 0 8,0 0 1,7 2 0,1 3 26,-4 3 0,6 6 0,-3-4 1,-2 2 1,5 1-1,0 4 1,2-2-9,5 2 0,-5 2 1,3 3-1,2 0-10,3 0 1,2-7 0,0 0 16,0 2-8,9-7 0,-4 9-63,10-4 82,-10-5 1,14 0 86,-4-10-89,5 0 1,2 0 15,0 0 0,0 0 0,0-3 1,0-2 92,0-2-112,0-10 0,0 12 0,0-7-109,0 2 0,0-5 0,0 8-297,0 2 373,0 2 1,-7 3-158,0 0 144,-10 0 0,12 3 0,-10 4-113,-2 8 104,-2 5 1,-3 2 0,2 0-86,5 0 82,-4 0 0,9-3 12,-5-4 15,-4 5 0,7-15 70,-10 9-96,9-9 23,-6 5-9,7-10 96,-10 0 51,0-10-121,0 8-3,0-18 16,0 8-14,0 0 0,0-8 0,0 5-47,0-4 45,0-3 1,2-3 0,3-2-87,2-2 83,11-1 0,-14 11 1,9 2 20,-3 2 1,-1 3-1,-4-5 421,3 2-131,9 10-212,-15-5 0,10 10 0,-7-2 0,5-3 179,2-3 1,-4 1-182,6 7 0,-6 0 0,6 0 0,4 0-128,1 0 0,3 0 0,0 0 1,0 0-154,0 0 1,0 0-1,1 0 1,1 0-384,5 0 0,3 0 568,5 0 0,5-10 0,-8-2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01.27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63645E6"/>
      <inkml:brushProperty name="anchorY" value="-1.29234E6"/>
      <inkml:brushProperty name="scaleFactor" value="0.5"/>
    </inkml:brush>
  </inkml:definitions>
  <inkml:trace contextRef="#ctx0" brushRef="#br0">0 45 8441,'15'0'-15,"0"0"6,2 0 0,-5-8 1,3 1-1,2 2 0,2 3 1,4-1-1,-1-2 1,0-2-1,0 2 9,0 3 0,-10 2 0,-2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14.31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68837E6"/>
      <inkml:brushProperty name="anchorY" value="-1.35242E6"/>
      <inkml:brushProperty name="scaleFactor" value="0.5"/>
    </inkml:brush>
  </inkml:definitions>
  <inkml:trace contextRef="#ctx0" brushRef="#br0">89 927 6071,'-15'7'5,"1"1"0,6-1 0,-4-4 0,0 1 102,-1 4 1,9 2 31,-4-3 96,6-5-60,2 8 1,0-7 309,0 4-158,0-5-69,0 8 213,0-10-417,0-10 0,0 6-1,0-11 0,0 0-27,0-7 0,7 7 1,0 1 32,-2-3 0,0-3 0,0-2 12,3 0 0,1 0 0,-4 0-67,3 0 1,-1 0 0,-5-3-1,3-2 6,3-2 1,6-1-1,-6 6 1,-1-3-22,3-2 0,-8-1 0,8 6 0,-3-3 13,1-3 0,-1 1 0,-4 7 0,1 0 8,4 0 0,-1 0 0,-7 0 0,0 0 19,0 0 0,0 7 1,0 0-21,0-2 0,0-3 0,0-2 23,0 0 0,0 8-33,0-1 7,0 0 0,0 1 0,3 1-24,4 3 15,-5 3-8,8-3-58,-10 8-42,0-8 36,0 10 71,0 10 0,0 2-9,0 10 1,0 0 0,0 0 9,0 0 1,0-7-1,3 0 1,2 2 3,2 2 0,0-4 0,-7 0 0,0 2-5,0 3 0,0-6 0,0 1 0,0 2 5,0 3 1,8-6 0,-1 1-11,-2 2 0,0 0 0,0 1-5,2-4 0,8 1-7,-8 7 5,10-10 0,-12 1 22,10-6 1,-8-5 38,8 6-29,-10-6-13,14-2 0,-14 0 0,7-2-8,-2-6 0,0 6 0,-5-8 19,2 0 1,8 5 14,-8-9 1,8-1-19,-8-7 0,8 0 0,-5 2 10,2 6 0,-7-6 1,2 5 78,-4-4 1,-1 4 0,3 0-82,3-2 0,-1-2 0,-5-1 0,3 3-17,3 2 0,1 0 1,-4-7 9,3 0 1,6 0-1,-6 0 1,-1 3-53,3 4 1,-5-5 57,9 6 0,-9 1 27,3-1 8,-6 9-103,-2-5 0,0 12 11,0 6 0,0-3 15,0 9 0,0 1 22,0 7 1,0 0 0,0 0-1,0 0 0,-2 0 0,-3 0 0,-3 0 10,4 0 0,-1 1 0,0-1 0,-3 0 1,4 0 0,1 7 0,3 0 0,0-2 0,0-2 0,0-3 1,3 0-1,1 0-6,4 0 0,-1 10 1,-4 2-33,4 1 1,-5-1 18,6-5 1,2-4 0,-3 4-1,0-4 2,3-3 4,-8-10 1,11 8-5,-6-6-40,-4-4 1,14 10-1,-8-8 35,4 0 1,-6 5-53,8-9 0,-10 1 65,2-1 1,-2-6-24,2 6 141,-4-6-60,7-2 0,-8 0-20,5 0 1,-2 0-1,7-2-30,-2-6 0,0 3 1,-5-9-1,5-1-79,2 3 78,-7-8 0,12 15 0,-10-10-8,-2-2 0,5 5 1,-3-3-21,-2-2 1,5 5-1,-3-3 1,1 1-2,2 1 27,-8-6 0,8 6 0,-8-9 41,6 0 0,-6 8-42,5-1 0,-4 8-33,-3-8-9,0 10 29,0-5-75,0 10 0,0 10 0,0 5 52,0 4 1,0-4 2,0 0 51,0-1-19,0-1 0,0 6 1,0-4 0,0 5 0,0 2-5,0 0 0,0 0 1,0 0 20,0 0-19,0-10 0,0 8 1,0-6 3,0-4-78,0 10 34,0-18 8,10 18 25,2-18 20,0 8-27,8-10 17,-8 0 1,3 0 0,-1 0-9,4 0 1,1-2 0,3-6 11,-9 6 1,4-10 0,-8 7 0,1-5 147,0-2-145,-3 7 52,3-15-57,-7 8 1,14-3-1,-7 0 11,2-2 0,-7-2 1,5-3-1,-1 0 0,-6 7 0,4 0-29,-4-2 1,4-3 8,0-2 6,10 10 0,-12-5 0,8 7-15,-4-2 0,9 5 1,-4-6-1,3 1-43,-2 0 53,5 7 0,-8-12 1,10 7-4,0-2 1,-7 7-4,-1-2 14,1-6 4,-3 11-18,-2-8 3,-10 10 514,0 0-488,-10 10 7,-2-8 0,0 11 0,2-9 11,0 4 0,5 2-70,-9-3-14,9-5 0,-5 11-100,10-6 137,0-5-28,0 8 46,0 0-26,0-7 1,0 9 0,2-7 17,6 2 0,-6 10 0,8-5 18,0 1 0,-8-1 0,8-7-16,0 2 0,-8 10 1,8-2 90,0 5-100,2 2 0,0-8 0,-2 1 0,-2 2 29,-1 3-65,0-8 0,1 8 29,-1-6 41,0-4 0,-7 10 63,0-6 0,-9-1-21,-6 1-44,-5 1-13,8-3-223,-8-2 94,8 0 1,-3-8 0,1 6-609,-3-6 386,7 8 302,0-8 1,8 8-117,-6-10 81,6 0-779,-8-10 849,10 8 0,20-18 0,4 8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16.58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70373E6"/>
      <inkml:brushProperty name="anchorY" value="-1.36917E6"/>
      <inkml:brushProperty name="scaleFactor" value="0.5"/>
    </inkml:brush>
  </inkml:definitions>
  <inkml:trace contextRef="#ctx0" brushRef="#br0">265 586 7354,'-3'-14'-243,"-4"-1"0,2 10 689,-10-2-219,10 4 1,-14 3-87,4 0 1,3 0 0,-3 0-81,-2 0 1,5 0-22,-3 0 1,8 8 0,-6 1 0,1 1-1,2 2 48,1 1 0,-6-6 0,5 8-257,-2 2 174,7 2 0,-12 3 0,9 0-31,4 1 0,1-1 1,3 0 18,0 0 0,0 0 1,0 0 1,0 0 1,0-7 0,3-1 0,4 1-6,8-3 0,4 0 5,3-4 1,0-6-2,0 6 0,-7-6 19,0-2 0,-1 0 217,9 0-216,-1 0 25,-10-10 1,5 5-1,-7-9 38,2-4 0,-7 6-23,2-2 0,-4 6 0,-3-7 69,0-2-105,10-2 1,-8 2-1,5-3-23,-4-5 0,-1-4 0,3 0 0,5-6 1,2 1-3,-7-17 0,15 14 1,-8-15 8,0 6-32,8 2 1,-10 0 0,7 2 59,-3 5 1,-9-4 0,3 6 41,-6 1 1,-2 2 0,0 10-1,3 0 19,4 0 1,-5 7-85,6 1-3,-6-1-106,-2 3 0,-2 12 145,-6 14 1,6-1-1,-8 1 1,3 6-1,-1 4-10,4 6 1,-1 2 0,0-5 0,-3 2-22,3-2 1,3 5 0,2 0 0,0 0 34,0-1-43,0-1 1,0-1-5,0 1 0,0 1 1,0-4-1,0 3 0,0-1-21,0 3-8,0-7 1,0 6 18,0-9 0,0 0 1,0 1-1,0-1 0,0 0-54,0 0 0,0-8 0,2 1 29,6 2 0,-6-5 4,6 3 1,-6-7 15,-2 6 55,10-9 0,2 2-21,10-14 0,-2 2 0,-3-9-8,-2-4 1,-3-1-1,5-3 1,-2 0-3,2 0 1,-5 2 0,0 3 0,1 2-23,-1-2 1,0 5 0,5-3 5,-2-2 1,-8 5 1,8-3-46,-10 10 1,5-5 1,-10 20 5,0 5 0,0 4 0,0 3 9,0 0 1,0 1 0,0-1 17,0 0 1,2-3-1,3-2 1,2-2 24,-2 2 0,5-5 1,-3 3-1,1 0-3,2-3 1,-6 5 0,9-7-1,-1 0 0,0 0 1,-4-3 0,4-5 0,0 3-5,0 3 0,-4-1 0,6-7-2,4 0 1,1 0-1,3 0 1,-2-2 3,-6-6 1,6 6 0,-8-8 0,3 3 27,0-1 0,-8-6 0,5 4 0,1 0 38,-1 0 1,-5-7 0,5 2-31,-2-4 1,5-3-1,-5 0 1,0 0-47,-1 0 1,1 0-1,-5-3 1,5-2-38,2-2 0,-7-1 1,5 11-1,-3 2 72,0 2 0,1 0 14,-8-7-29,0 10-130,0 2 32,0 10 0,-3 10 66,-4 5 0,5 4 0,-6 3 9,6 0 0,2-7 1,0 0-1,0 2 34,0 2 0,0-4 1,0 0-23,0 2 0,7 3 0,3 2-5,2 0 1,-4-3 0,4-2 0,0-4 4,0-4 0,3 9 0,7-6-21,0 0 0,0-2 0,0-10-39,0 0 1,0 0 0,0 0 86,0 0 1,-2-3 0,-3-1 38,-2-4 0,-8-7 0,5 6-24,-2-4 0,-2-1 1,-6-8-1,3 0 9,2 0 0,1 7 0,-8 0 1,0-4-39,0-8 0,7 2 1,0-4-1,1 4-57,1 3 0,-6 0 76,4 0-13,-4 0-24,-3 10 1,0 4 2,0 16 0,0-3 0,0 9 2,0 4 0,0 1 0,0 3-11,0 0 0,0 0 1,0 0 12,0 0 0,0 0 0,0 0-40,0 1 1,2-4 0,3-2-1,2-2-1,-2 2 0,5-5 0,0 1-33,2-4 0,-5 6 0,8-8 46,2-2 0,3-2 0,2-3 129,0 0 1,0 0-55,0 0 1,-2-3 0,-3-4 10,-2-8 0,-11 3 1,6-3-16,0-2 0,-7-2 1,6-1-1,-1 3-71,-1 2 1,3 3-1,-5-5 1,5 2-5,2-2 0,-5 5 0,8-1-72,2 4 1,3-6 0,2 8 97,0 2 1,-8 2 0,1 3 8,2 0 0,-5 0 1,1 3-1,-1 2-9,0 2 1,-4 8-1,4-6 58,-2 4 1,4 1-1,-6 8-13,-3 0 0,4 1 0,-1-1-39,-3 0 0,-3 0-8,-2 0 1,0 0-48,0 0 0,0-7-369,0-1 375,0-9 55,0 5 1,0-13 0,0-4 1,0-8 0,0-4 0,2-3 0,3 0 35,3 0 0,2 0 0,-3-3 0,5-2-49,0-2 1,8-1 0,-5 11 0,4 2 30,3 2 0,-7 8 0,0-6-4,2 4 1,2 1 173,4 8-92,-11 0 1,5 3 0,-10 4-33,-2 8 0,-2 4 0,-3 3-42,0 0 1,0 0-1,2 0 1,3 1-161,2-1 1,1 0 0,-8 0-40,0 0 1,7-8 0,0 1-120,-2 2 0,5-4 0,0-1-220,2-2 0,3 4 129,7-6 0,0 6 0,0-6 376,0-3 0,0 7 0,0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17.29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72229E6"/>
      <inkml:brushProperty name="anchorY" value="-1.38589E6"/>
      <inkml:brushProperty name="scaleFactor" value="0.5"/>
    </inkml:brush>
  </inkml:definitions>
  <inkml:trace contextRef="#ctx0" brushRef="#br0">552 310 8396,'22'-23'-118,"0"1"0,-2 0 100,-6 0 1,6-5 0,-5 3 0,2 4 126,-2 1 1,-3 2 0,-7-1 0,2 4 24,-2-3 0,-3 4-115,-2-1 1,-2 1 0,-5-1 0,-8 6 1,-5 6 0,-2 2 0,0 0 0,0 0-43,0 0 0,0 2 0,-2 6 0,-3 4 35,-3 0 0,1 8 0,4-6 0,-2 6-16,-2 2 0,2 0 1,10 0-1,2 0-2,-2 0 1,7 0-1,3 0 7,4 0 1,3 0-1,3-2-48,4-5 1,-2 2 0,10-10 0,2-2-8,3-2 0,2-3 0,0 0 0,0 0 45,0 0 0,0 0 0,0-3 70,0-4 0,0-3 1,0-7-1,0 2-47,0-2 1,-7 0 0,0 0 0,-1 2 135,-2-2 0,1 0 1,-8 0 49,2 2-170,0 0-41,-7 3 0,0 5 1,0 14-1,-2 8-8,-5 4 1,4 6-1,-4 2 7,4 2 1,-4 0 0,0-4-1,2 4-38,2 8 0,3 5 0,0 2 0,0 0-47,0 0 1,0 0 0,0 3 0,0 2 47,0 2 1,0 1 0,0-11 0,0-2-17,0-2 1,-7-2-1,-3 4 1,-2-5-18,-5-2 0,-10 5 0,-5-6 0,0 1-8,0 0 0,-7 0 0,2-5 0,-2 0 71,2-8 1,-4 4 0,6-11 0,-1 0 131,-1-5 0,10-4 0,-2-3 1,4 0 60,3 0 1,0-12 0,2-8 8,6-7 1,4-5 0,10 3-1,2-8-99,6-5 1,4-2 0,12 0 0,6-2-27,7-6 0,4 13 0,3-5 0,3 2 81,4 1 0,-2 4 1,8 3-1,-4 4-232,-4 11 0,-2-3 0,0 7 1,2-2-243,2 2 0,0 3 0,-6 7 0,-1-3 334,0 4 0,0-9 0,0 1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19.11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74168E6"/>
      <inkml:brushProperty name="anchorY" value="-1.40262E6"/>
      <inkml:brushProperty name="scaleFactor" value="0.5"/>
    </inkml:brush>
  </inkml:definitions>
  <inkml:trace contextRef="#ctx0" brushRef="#br0">0 439 8370,'0'-22'-40,"0"0"0,0 7 0,3 1 0,4-3 1,8-3-1,4-2 53,3 0 0,0 7 0,0 3-155,1 2 0,-1-5 0,-3 6 1,-2-1-1,-2 0 189,2 5 0,3-5 111,2 3-99,-10 0 1,-2 9 0,-13 5-1,-1 8-27,-4 5 0,-9 2 0,2 2 0,-2 3-14,2 3 1,-4-1-1,7-4 1,-3 2 8,0 2 0,10 3 0,-4-5 0,1 2 2,1-2 1,-1 5 0,8-3 0,0-2-28,0-2 1,0-3-1,3 0 89,4 0 0,6-3 0,9-1-64,0-4 0,-5-9 0,2 3 0,6-6-7,-1-2 1,1 0-1,-3 0 1,0-2 64,0-6-46,0 6 0,0-18 155,0 5-145,0-4-28,0-3 1,-7 0-3,0 0 0,-3 0 0,3 0 0,-6 0 0,-1 0-4,-1-1 0,0-8 0,-7-4 0,0 1-4,0 5 1,0 2-1,0 0 1,0-3-119,0 3 1,-7 3-1,0 2 77,2 0 0,-5 7 7,3 0 0,-3 11-3,3-4-107,4 6 27,-7 2 56,10 0 1,10 10 51,5 4 1,-3-4 0,0 0 42,-2 0 0,7-5 0,-2 7 0,5-2 0,2-6-12,0-1 0,7 4 1,0 1-1,-2-3 61,-2-3 1,7-2 0,0-2-31,-5-6 1,2 6 0,-17-8 0,3 3 8,0-1 1,-3-2-1,5 6 1,-5-6-20,-2-3 0,0 1 1,-5-5-1,5 5-10,2 2 1,-7-7 0,2 2-128,-5-4 0,-2-3 0,0-1 71,0 1 0,0 8-62,0-1 1,-2 3 33,-5-3 1,-6 8-1,-9 12-24,0 2 1,8 10 0,-1-2-1,-2 2 30,-3-2 1,1 12 0,1-5 0,4 2 39,-3 1 1,4 4 0,1 0 0,2-2 3,5-2 0,3-1 0,2 3-6,0 3 1,0-1 0,0-7 0,0 0 16,0 0-26,10-9 3,-8 6 1,18-14-2,-6 10 1,-1-10 0,1 2 61,4-5 1,1-2 0,3 0 19,0 0 0,0-2 0,0-3 0,0-5-10,0-2 0,1 0 0,-1-5 0,-3 2-9,-4-2 0,12-3-71,-5-2 0,5 7-354,-5 1 356,-10 9-183,8-5 0,-8 10 57,10 0 1,-10 3 82,-4 4 0,1 5 0,-1 10 0,-3 0 64,-3 0 1,5 0 0,3 0-1,0 0-10,0 0 0,5 0 0,-8 1-16,-2-1 1,-3-8 0,-2 1 25,0 2 1,0-5 160,0 3 193,0-10-212,0 5-115,0-30 0,0 5 0,0-14 0,0 5-56,0 2 0,0-1 0,0-1 0,3-3 8,4-2 0,-2-8 0,7 8 0,-2 2-100,-5 2 1,-3 3-14,-2 0 1,0 7 0,-2 3 118,-5 2 1,2 5 44,-10 13 0,10-3-4,-2 9 1,7-9 55,7 3 0,5-6 1,10-2-1,0 0-62,0 0 1,10 0 0,3-2 0,1-3-230,1-3 0,-3-2 1,6 6-1,-6-4-299,-2 3 1,-3 3-1,-7 2-945,0 0 1441,-10 0 0,8 0 0,-8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01:37.30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78608.59375"/>
      <inkml:brushProperty name="anchorY" value="-50195.53516"/>
      <inkml:brushProperty name="scaleFactor" value="0.5"/>
    </inkml:brush>
  </inkml:definitions>
  <inkml:trace contextRef="#ctx0" brushRef="#br0">1098 1646 8496,'-20'0'97,"1"0"0,6 0 1,2-2-1,2-4 0,7-7 1,6-5-1,7-1 1,2 1-1,-2 3-623,-2 2 1,4 0 321,-7-7 0,7 1 241,-6-1 0,6 0 0,-6 1 0,-3-1 115,-2 1 0,-2-1 0,0-2 0,0-2-25,0-2 1,0 0 0,0 4 0,0-2 122,0-2 0,0-2 1,0 4-1,0-2-161,0 2 1,0-5-1,0 1 1,0 0-64,0-1 1,-6-3 0,-3 6 0,0 2 17,0 2 0,-4-4 1,5 0-1,-3 2-13,-4 2 0,-3 5 1,-4 1-1,-2 5 12,-2 3 1,0-5 0,4 6 0,-2 3-30,-2 2 1,0 2 0,4 0-1,-2 0 39,-2 0 1,0 0-1,4 2 1,-2 4 16,-2 7 0,0 5 0,4 1 0,-2 1 41,-2 0 0,-6 1 0,5 3 1,1 5-47,-2 1 1,6-4 0,-6 5 0,2-1 14,0 1 0,-3-1 0,5 5 0,-2-2-8,2 2 0,3 2 0,1 2 0,0 0 41,1 0 0,-1 0 0,1 1 1,-1-1-84,0 0 0,3 0 0,2 0 0,2 1 9,-3-1 0,8-2 0,-1-2 0,2-3-11,1 3 0,-1 0 0,7 0 1,0-5-21,0-1 0,0 3 1,3-6-1,1-2-3,2-2 0,7-2 0,-4-1 0,2 1 3,4-1 0,3-1 0,1-3 1,1-4-24,0-2 1,6 4 0,2-7 0,0-1-54,1-3 0,3-2 0,-3 0 1,1 0 3,5 0 1,0 0 0,0-2-1,-3-5 29,3-6 1,2 2-1,2-2 1,-2-2 5,-4-3 0,2-1 0,-7-1 0,0 3 56,1 4 0,-3-7 0,-4 3 1,2-7 7,2 0 0,0 2 0,-7 0 0,1-2-6,0-2 1,-7-6-1,0 3 1,0 1-16,-2 0 0,4-7 1,-8 2-1,-1-2-12,3 3 1,-7-3-1,5 6 1,-5-1-11,-2-5 0,0 0 0,0 0 0,2 3 8,4-3 0,-3 0 0,3 0 1,-4 5 48,-2 1 1,0-3-1,0 6 1,0 2-5,0 2 0,7-4 0,-1 0 90,-1 2 0,-3 8 28,-2 3-143,0 9 0,2-5-10,5 9 1,-3 7-1,7 2 1,-2 1 1,-5 6 1,0-5-1,1 2-15,1 2 0,7 2 164,-6 3 0,1 0-66,-1-1 0,-5 1 290,5-1-238,-5 1 0,-2-7 46,0 0-71,0-9-96,0 5 1,0-11 11,0-5-300,0 5 211,0-6 1,0 5-5,0-3 36,0 4-2,0-7 5,0 9 12,0-9 10,0 7 1,0-9-11,0 5-47,0-5 1,0-9 40,0 1 1,0-1 0,0 0 9,0 1 0,2 6 1,2 0-1,3-3 9,-3-1 0,-2-3 1,-2 1-6,0-1 0,0 1 0,3-3-2,3-4 0,-4-3 0,5-3 1,-5 6-5,-2 4 0,0-4 0,0-3 0,0 1-3,0 0 1,0-1-1,0 5 1,0-2 0,0 2 1,0-4 0,0 2 0,0 0 4,0-3 1,-2 8-1,-2-5 1,-3 4-2,3 2 0,1-6 0,1 0 0,-2 2 1,-3 2 0,1-4 0,6 0 0,0 2 39,0 2 1,0 3 0,0-1 31,0 0 1,-7 1 63,1-1-250,-1 1-111,7 8 159,0 2 1,0 11 0,0 5 9,0 6 1,0 4 0,0 3 0,0-1 184,0 1 1,0 0-1,0 1 1,0 3-64,0 2 0,0 1 0,0-6 0,-2 3 8,-4 2 1,3 3 0,-3-5 0,4 4-40,2 3 0,0-5 1,-2 4-1,-3 1 7,-1-1 1,-1-4 0,7 7-1,-2 0-18,-5-3 1,5 5 0,-7-7 0,3 3-1,-1 4 1,-1-1-1,3 3 1,-1-2 1,1 0 0,-3 11 1,1-11-1,1 0 10,-3 2 1,7 0 0,-5 2 0,3 0-9,-3 0 1,5-2 0,-4-2 0,3-2-36,3 2 0,-2-1 0,-2 1 0,-3-2 52,3 2 1,2 2 0,2 0 0,0-2-34,0-3 1,0-1 0,0 4 0,0-3-35,0 3 0,0-4 0,2-1 0,2-2-2,3-4 0,-1 5 1,-6-3-1,3-2-1,3-3 1,-4-1 0,7 0 0,-2-1-5,-1 1 0,1-7 0,-7 0 0,2 0-4,4-2 1,-3 0 0,5-7-123,1 3 0,-5 6 90,9-7 1,-6 1 0,6-7 16,2 0 0,-4-2 1,2-5 9,2-6 1,1 2-1,-1-2-17,-2-2 1,0-3 0,7-1 0,-1-1 17,1 1 1,-7-1 0,0-2 0,2-2 12,3-2 1,1-6 0,3 3-1,2-1 8,2-5 1,0 4 0,-6-1-1,-1-1 25,1 3 1,0-5-1,-1 9 1,1 0 35,-1-3 0,1 1 0,0-5 0,-1 5-21,1 0 1,-7 6 0,0-6 0,2 1-13,3 1 1,1-6 0,1 5 0,-1 1-20,1-2 1,-7 6-1,0-6 1,2 2-42,3 0 0,1-3 0,1 5 1,-3-2 23,-3 2 0,3 3 0,-4 1 10,4 0 1,1 1 0,-3-1 0,-2 3 20,2 4 1,-4-3-1,0 8 5,-2-3 1,4 4-151,-7-6 111,10 9 118,-14-5-19,7 9 1,-9 2-38,0 5 1,-3-3 0,-3 9-8,-7 3 0,2-1 0,-2 0 1,0-2-13,2 2 1,-6 3-1,6 1 1,-2 1 4,-1 0 0,1-1 0,-6 1 0,-1-1 36,1 1 1,-1 0-1,0-1 1,1 1-4,-1-1 1,1 7-1,-1 3 1,3-1-27,4 0 1,-5 1-1,5-5 1,-4 2-42,-3-2 1,7 4 0,0 0 0,0 3 3,2 4 0,-4-7 0,6 0 0,0-2-1,1 1 1,1 5-1,5-3 1,-2-1 5,-3 0 0,0 5 0,7-7 0,0 0 3,0 2 0,7-6 0,0 4 0,-1-4-19,3-2 1,-5 6 0,7 0 0,-2-2-20,-5-2 0,7-9 0,0 0 0,2 2-28,0 2 1,0 3-8,7 0 1,-1-7-1,1-2 23,-1-3 1,1-1 0,0-7 143,-1 0 1,1-2-90,-1-5 1,1-4-1,-3-8 1,-1-1-7,-3 0 0,-9 1 1,5-1-1,-3 1-9,1-1 1,2-6 0,-5-2-1,2-1-2,-1 1 0,-1-7 0,1 3 0,1-5-11,-2-3 0,-1 1 0,-3 0 1,0 2 11,0 4 1,0-8 0,0 6 0,2 0-9,4-2 0,-3 0 0,3 0 1,-4 2 21,-2 3 0,0 5 0,2-3 1,3-1-10,1 1 0,1 6 1,-7-4-1,2 4 6,5 4 1,-3-10 0,7 10-8,-3-2 1,-1 7-1,-5 4 7,5 2 1,-3-4-8,9 7 1,-6-1 11,6 7 1,-9 3 59,3 3 1,1 5-1,-1 9 1,-3-1-23,-2 1 0,-2-1 0,0 1 0,0 0 13,0-1 1,0 1-1,0 2 1,0 1-12,0 4 0,0-1 0,0-4 0,0 1 18,0 4 0,0 1 0,0-4 0,0 2-12,0-2 1,-2 0 0,-2 0 0,-3 2-22,3-2 1,-5 4-1,1-2 1,-1-2-26,0-2 1,3 4-1,3 0 1,-1-2-32,-2-2 1,-1-2 0,7 1-66,0 6 1,0-6 0,0 6 0,0-6 16,0-1 1,0-7 0,0 0 42,0 2 1,0 3 0,2-1 13,5-4 1,-3 2 0,7-6 22,-2 2 1,-1-7 0,-3 5-26,1 0 1,10-5 0,-3 7 4,4-2 1,-4-3-1,0-6 12,2 0 0,3 0-6,1 0 0,1 0 0,0 0-32,-1 0 1,-6 0 0,0 0 36,3 0 1,-6-6 0,1-3 0,0 0-7,0 1 1,-4-5-1,6 4 1,0-2 26,-2-4 0,4 4 1,-6-2-1,-1-2-25,1-3 1,6-1-1,-4-1 1,2 0 3,0 1 1,-6-3 0,4-2 0,-3-4 1,-3-3 0,4 5 0,-1-7 0,1-1 2,0-3 0,-1-3 0,-3 1 0,3 0 4,3 0 1,-6 0 0,3-1 0,-1 1-2,-1 0 0,3-7 0,-4 0 1,1 3-4,-2 2 0,5 1 0,-2-1 0,-3-3 0,-2-1 0,5-1 0,-1 5 0,-1-3-2,-3-2 0,-2 1 0,2 5 0,2 1-2,3 0 1,-1 2 0,-6 2 0,0 5 4,0 1 1,0-3-1,0 6 1,0-1 28,0-1 0,0 6 0,-2-4-4,-4 4 1,3 3 0,-5 1 0,1 3-36,1 2 1,-3 2 0,5-4-16,-3 2 1,1 6 48,6-6 1,-3 9-25,-3-3 2,4 5 0,-7 4 0,9 5 11,0 6 1,-2 4 0,-3 3 0,-1 0 1,2-1 0,-5 3 0,2 2 0,1 4 3,-3 3 0,7-1 0,-7 5 0,3-2 5,-1 2 1,-2 2 0,5 4 0,-2 3 5,1 1 0,-4 3 1,1-4-1,-1 1-5,0-1 1,-4 4 0,5 0 0,-3 2-43,-5 4 1,6-6 0,-1 0 0,2-2 17,5 0 1,-5 6 0,2-6 0,3-3 27,2-1 0,2 1 0,0 1 0,0-5 5,0-2 0,0 9 0,0-12 0,0 1-5,0 2 1,0 0 0,0 3 0,0-3-9,0-5 1,0 5 0,0-4 0,0 2-20,0-3 0,-2 5 1,-3-4-1,-1 2-23,1-2 1,3 4 0,2-7-1,0 3 0,0-1 0,-6-8 1,-1 5-1,3-3-19,2 0 1,2 7-1,0-7 1,-3-2 66,-3-3 1,4-1 0,-5 0-1,5-1 39,2 1 1,-7-1 0,1 3 0,2 2-54,1 2 1,3 0-1,0-6 1,0 0-39,0-1 1,-6 1 0,-1-1 0,3 1-25,2 0 1,2-1-1,0 1 1,0-1-29,0 1 0,0-7 0,0 0-26,0 2 0,0 3 42,0 1 1,0-6-35,0 1 334,0-10-259,0 5 0,0-12 1,0-3-15,0-7 0,0 2 0,0-2 0,0-2-115,0-3 1,0-4 0,2-1 0,2-6 16,3-1 1,-1-1-1,-6-6 1,0 0-14,0-4 0,0-3 1,0 3-1,0-3 38,0-1 0,0-8 0,0 5 0,0 1 67,0-1 0,0-5 1,0 5-1,0 1 72,0-1 0,0 2 1,-2 7-1,-2-1-64,-3 1 1,-1 2 0,3 5 0,-1 3 139,1 1 0,-3 13 0,-1-5 0,0 3 104,1-1 0,-1 5-133,2 0-74,5 9 1,-7-3 29,9 14 1,0 4-1,0 8 1,0 1-5,0 0 1,0-1 0,3 1 0,1-1 35,2 1 0,3 0 0,-2-1 0,4 1-8,-1-1 1,8 1 0,-7-1-1,2-1-57,0-5 1,0 2 0,7-6-1,-3 2 3,-4 4 1,5-6 0,-5-1 0,6-1-23,7 0 0,-4-1 0,4-6 1,-4 0 1,-2 0 1,-1 0 0,1 0 0,-1 0 36,1 0 0,2-6 1,2-1-1,2 0-16,-2-1 1,4-3 0,-2-9-1,-2 3 11,-2 4 1,4-5 0,0 5 0,-2-6-27,-2-7 1,-2 4-1,-1-6 1,1 1-3,-1 1 1,-6-2-1,0 4 1,1-4 8,-4-3 1,6 5 0,-8-7 0,1 1 1,0 1 0,-3-4 0,-3 7 1,1 0-3,2-1 0,1 1 1,-7 4-1,0-2 22,0 2 0,0-6 0,0-1 31,0 1 1,0 1 0,0 10 56,0-1 0,0 7 159,0 0-398,0 9 83,0-5 1,0 11 60,0 5 1,0 4-1,0 10 1,0 3 38,0 2 0,0 1 0,0-6 0,0 3-19,0 2 1,0 3-1,0-5 1,0 2 7,0-2 1,0 4 0,2-2-1,2-2-26,3-2 0,2 4 1,-5 0-1,3-2-19,-3-2 0,7 4 1,0 0-21,0-2 0,4-2 1,-6-2-1,-1-1 19,1 1 1,4-7 0,-4-2-1,0 0-25,-1-1 1,7-3 0,-1 4 4,3-2 0,3-3 28,-1-6 0,1 0 0,-1 0-1,1 0 1,-7 0-1,0-2 1,0-5-1,-2-6 0,6-4 0,-6-3-4,0 1 0,4-1 0,-8 1 0,0-1-8,1 0 1,-6 1-1,7-1 1,-2 1-17,-1-1 0,1-6 1,-5 0-1,2 2 11,3 2 1,-1 0 0,-6-2 0,3-2 13,3 2 1,-4 2-1,5 1 1,-5-3 4,-2-3 1,0 1 0,2 9 0,2 2 30,3 2 0,0 0 11,-7-7 0,0 7 21,0 0-90,0 8 0,2-3 1,2 10 57,3 4 0,-1-1 1,-4 8-7,5 2 1,-5 3 0,5 1 0,-3 1 13,2-1 0,-3 3 1,5 2-1,-1 2-17,-1-2 1,7-2-1,-4-2 1,0-1-15,0 1 1,4-1-1,-5 3 1,1 2-16,0 2 1,4 0 0,-4-6-1,1 0 3,6-1 1,-1 1 0,0-1-1,-2 1-21,2 0 0,1-1 0,-1 1 0,-2-3-2,2-4 0,3 5 0,1-7 0,1 2 5,-1 0 0,1-7 0,0 5 0,-1-2 5,1-5 1,-7 5 0,0-3 0,2-1 101,3-3 1,-5-2 0,0 0 70,2 0 0,-4 0-85,2 0 1,-2-9-1,2-4-84,-6-4 0,1-12 0,-1-1 8,-3-1 0,5-3 0,-3 5 0,1 1-70,2 0 0,-7-7 1,6 2-1,-1-2 32,0 3 0,6-3 1,-5 6-1,3 1 18,4 0 1,-4 2 0,0 4 0,0 0 46,0 3 0,0-5 1,4 11-1,-2-3-76,2 3 1,3-2-38,1 8 0,1 1 1,0 6 48,-1 0 1,-6 0 0,0 2 16,3 5 0,-5 1 0,-1 8 0,-1-3 23,-5 2 0,5 9 0,0 2 0,0 0-9,-1 2 1,1-4-1,-5 9 1,3 0-1,-3-3 1,5 5 0,-2-7 0,-3 1 5,-2-1 0,-2 5 0,2-7 0,3-2 4,1-2 0,1-3 0,-7 1-19,0-1 1,0-6-1,2-2 0,4-2 220,-3-2-237,5-7 0,-8-9 1,0-4-22,0-5 0,-6-8 1,-1 0-1,3 2-8,2 2 0,-5-6 0,1-2 0,1-3-4,3 0 0,2 3 0,-2-5 0,-2 2 41,-3-2 0,0 1 0,7-1 1,0 4 67,0 3 0,0-5 0,0 7 0,0 2 54,0 2 0,0 3 0,3-1-33,3 1 1,3-1 0,6 0 0,-2 1-23,2-1 1,3 3 0,1 1 0,3 3-29,4-2 1,-2 4 0,9 0 0,0 1 58,-3-1 1,7 4 0,-4-4 0,2 2 2,-3 5 1,5 0 0,-2-1-1,4-1-45,1 2 0,7-5 0,-9 2 0,-1 3-57,0 2 1,4-5 0,-11 1 0,1-1-313,-5-2 1,2 7 0,-2-4-335,-2 4 0,-8-1 253,-3-3 0,-11 4 1,-2-5-484,-11 5 1,-13 2 0,-6 0-1,-7 0-1573,-11 0 2475,-7 0 0,-12-9 0,-3-2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19.70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7635E6"/>
      <inkml:brushProperty name="anchorY" value="-1.41879E6"/>
      <inkml:brushProperty name="scaleFactor" value="0.5"/>
    </inkml:brush>
  </inkml:definitions>
  <inkml:trace contextRef="#ctx0" brushRef="#br0">67 45 8193,'-10'12'-44,"7"0"1,-6-7 0,1 5-1,1 2 569,2 5-586,2 3 1,3 2 0,-2 0-1,-3 0 85,-2 0 1,-1 0 0,8 0 0,0 0-53,0 0 0,0-7 1,0 0-11,0 2 0,0 3-77,0 2 56,0 0 1,3-10-12,4-5 126,-4-4 1,9-6 0,-7-4-47,2-8 0,3-4 1,-5-3-3,2-1 1,1 1 0,-8-2-1,0-3 3,0-2 1,2-8 0,3 7-1,2 1-6,-2-3 1,-2 8-1,-3-6 90,0 6-60,0 2 0,-10 10-41,-5 4 0,3 6-3,-3 2 1,10 10 13,-2 4 1,4-2 5,3 3 1,10-3-1,5 3 91,5-8 1,9-4 0,3-3 0,0 0-57,-1 0 1,14 0 0,-6 0 0,0 0-202,3 0 0,-3 0 0,0 0 0,-5 0-27,-2 0 1,-2-7 0,-8-1-1,0 3 182,0 3 0,0 2 0,0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20.33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786E6"/>
      <inkml:brushProperty name="anchorY" value="-1.43497E6"/>
      <inkml:brushProperty name="scaleFactor" value="0.5"/>
    </inkml:brush>
  </inkml:definitions>
  <inkml:trace contextRef="#ctx0" brushRef="#br0">89 23 8207,'-2'-13'-487,"-6"6"598,-6 5 1,1 4-1,1 5-8,2 8 1,3-3 0,4 3-46,-4 2 1,5 3-1,-6 2 1,6 0-43,2 0 1,0 0-1,0 0 1,0 0-35,0 0 1,0 0 0,0 0-1,0 0 25,0 0 0,0 0 1,2 0-45,6 1 0,-6-9 0,8-2-12,0-2 1,2 5 18,10-8 0,0 1 37,0-8 0,-7 0 1,-1-3 74,4-4 1,-9 2-1,1-10-36,0-2 0,-8 5 0,6-3 1,-3-2 32,2-3 1,-5-4-56,6-5 0,2 4 0,-3-4 1,-2 4-52,-3 3 0,6 7-168,-1 1 179,0 9 0,-7-3 66,0 16 1,0 4 0,0 10-22,0 0 0,0 0 1,0 0-36,0 0 1,3 0 0,2 0 0,5 0-133,2 0 0,-5-7 0,5 0 1,1 0-172,-1-3 0,-5 0-570,8-5-134,0 6 1013,-3-1 0,7-2 0,-6-10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20.59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80893E6"/>
      <inkml:brushProperty name="anchorY" value="-1.45154E6"/>
      <inkml:brushProperty name="scaleFactor" value="0.5"/>
    </inkml:brush>
  </inkml:definitions>
  <inkml:trace contextRef="#ctx0" brushRef="#br0">67 0 8211,'-22'0'-781,"0"0"783,10 0-1397,2 0 1395,10 0 0,10 10 0,2 2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20.76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82887E6"/>
      <inkml:brushProperty name="anchorY" value="-1.46482E6"/>
      <inkml:brushProperty name="scaleFactor" value="0.5"/>
    </inkml:brush>
  </inkml:definitions>
  <inkml:trace contextRef="#ctx0" brushRef="#br0">44 0 8211,'-15'0'-1622,"1"0"1270,9 0 352,-5 0 0,20 10 0,2 2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22.96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84894E6"/>
      <inkml:brushProperty name="anchorY" value="-1.4781E6"/>
      <inkml:brushProperty name="scaleFactor" value="0.5"/>
    </inkml:brush>
  </inkml:definitions>
  <inkml:trace contextRef="#ctx0" brushRef="#br0">67 1 8289,'12'0'0,"-2"0"-1,-10 0 0,0 9 1,0 6-1,0 7 0,0 5 1,-3 5-1,-1 0 0,-4 2 1,3-2-1,3 2 0,2-2 1,-3 2 258,-4 1 1,5 1 0,-6 6-327,6-5 0,-6 2 0,1-7 1,2 0 49,3 0 1,-6 4 0,1-4 0,2 0-55,3 0 0,2-3 0,0-7 32,0 0 1,0-7-23,0 0 121,0-10 1,2 4-27,5-9 1,-2-2 0,10-5-20,2-8 0,-5-2 0,1 0 0,-1 2-17,0-2 0,0-3 1,6-2-1,-6 0-9,-2 0 0,7 0 1,-5 0-1,3 0 6,-1 0 0,-6 0 4,7 0 0,-8 2 9,8 6 68,-11 4-44,6 10 1,-10 10 0,0 4-23,0 6 1,0 2 0,0 0-9,0 0 1,0 0 0,0 0-1,3 0-8,4 0 1,-4-7 0,6 0-6,1 2 0,-5 2-11,10 3 0,-10-7-4,2 0 0,-2-10 22,2 2 1,5-5 13,11-2 1,-1-2-1,0-5-10,0-8 0,0 3-2,0-3 0,0 3 0,0-3 1,-3 5-16,-4 0 1,5 6 0,-6-9 11,6 4 1,-5 1 0,-1 8 2,4 0 1,-6-7 6,3-1 1,-8 1 1,8 7 0,-11 3-5,4 4 0,-6 5 1,-2 10-3,0 0 1,0-7 0,0 0 0,0 2-34,0 2 1,0-4 0,0 0-18,0 2 1,0 3 0,0 2 13,0 0 0,0-8 0,3-1 7,4-4 157,-4-1 69,6-8 1,-9-3-92,0-4 0,0-5 0,0-10-57,0 0 1,-2-8 0,-3 1 0,-2 2-9,2 2 0,2-4 1,3-3-1,0 0-93,0 0 0,0-4 0,0 6 0,3 3-35,4 3 0,-4 2 37,4 0 1,-2 9 15,2 6 43,-4 5 0,6 11 0,-6 4 19,4-1 1,-2 5 0,7-7 0,1 0 15,-1 0 1,3 4-1,7-6 1,0-4-20,0-1 1,0 4-1,0 1 1,0-3 57,0-3 1,7-2-1,1 0 1,-3 0-43,-3 0 0,-4-2 0,-3-3 0,-2-3-3,2 3 1,2-7-1,3 0-5,0 0 1,-7-8-1,-3 5-45,-2-4 0,5 4 0,-8 0-6,-2-2 0,-2-2 0,-3-3 6,0-1 0,-10 9 1,-5 2-97,-5 2 1,-2 2 0,0 8 78,0 0 0,0 3 0,0 4 1,0 5 28,0 1 0,0 6 1,0-4-1,2 5-10,6 2 0,-3 0 1,9 0-1,3 0-14,3 0 0,2 0 1,0 0-1,0 0-4,0 0 0,0 0 0,2 0 32,6 0 1,4 0 0,10 0-6,0 0 0,0-7 0,0-3-15,0-2 1,5 0-1,-2-5 1,-6 2 32,1-2 1,-1-3-1,3-2 31,1 0 1,-9-7 0,-2-3 123,-2-2 1,5 5 0,-8-8-84,-2-2 0,5-3 0,-3-2-29,-2 0 0,0 0 1,0 0-1,5 0-78,2 0 0,3 0 0,7 2-281,0 6 1,-7 4-1,-1 10 194,3 0 1,3 0 119,2 0 1,0 10 0,-2 4 29,-6 6 1,-1 2 0,-8 0-12,2 0 1,0 7 0,-7 1-47,0-3 1,0-3-1,0-2 1,0 0-56,0 0 0,0 0 1,0 1-25,0-1 1,0-8-16,0 1 153,0-10-26,0 5 0,0-13 0,0-4 0,3-5-17,4-1 1,-2-6-1,10 4 1,-1-5 1,-1-2 0,6 0 0,-4 0 0,7 0-37,7 0 1,-4-5 0,7 3 0,-3 4-40,1 1 1,-1 9 0,-7 2 114,0 6 1,0 2 14,0 0 0,-2 2 0,-6 6 0,-4 4 79,0 0 0,-8 8 1,6-5-1,-6 4-43,-2 3 1,8 0-1,-1 0-163,-2 0 1,0 0 0,0 0 6,2 1 1,8-9-1,-5-2 1,2 1-669,5-1 1,3-5 728,2 8 0,0-10 0,0 5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48.48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89957E6"/>
      <inkml:brushProperty name="anchorY" value="-1.51123E6"/>
      <inkml:brushProperty name="scaleFactor" value="0.5"/>
    </inkml:brush>
  </inkml:definitions>
  <inkml:trace contextRef="#ctx0" brushRef="#br0">89 1 7888,'-12'0'-1814,"2"10"1814,10-8 0,0 8-309,0-10 308,-10 0-3,8 0 3,-8 10 1,10-8 0,-2 8 0,-6-10 0,6 10 0,-8-8 0,0 18 0,-2-8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49.13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92233E6"/>
      <inkml:brushProperty name="anchorY" value="-1.52175E6"/>
      <inkml:brushProperty name="scaleFactor" value="0.5"/>
    </inkml:brush>
  </inkml:definitions>
  <inkml:trace contextRef="#ctx0" brushRef="#br0">243 20 8059,'12'-2'-18,"-2"-3"1,0-3 490,5 3-432,-6 13 0,-9 4 0,-12 10 0,-3 0-15,1 0 1,1 8 0,-4 1-1,3 1-32,-4 0 0,6 7 0,-3-4 0,1 1 2,2 1 0,-6-3 1,9 6-1,-1-6-67,0-2 1,-5 0 0,8-6 0,2 4-18,3-3 1,-6-3 0,1-2 4,2 0 1,3 0-194,2 1 1,-3-9-240,-4 1 1,4-8 514,-4 8 0,-5-10 0,-1 5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49.67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94485E6"/>
      <inkml:brushProperty name="anchorY" value="-1.53303E6"/>
      <inkml:brushProperty name="scaleFactor" value="0.5"/>
    </inkml:brush>
  </inkml:definitions>
  <inkml:trace contextRef="#ctx0" brushRef="#br0">20 177 8162,'-12'-10'100,"5"1"0,12-8 0,4 4 24,4 3 0,1-4 0,8 6 1,1 1-271,-1-3 0,0 5 0,0-7 0,-3 0 227,-4 0 1,12 7 0,-5-5-16,2 0 1,1 8 0,-3-6 0,0 6-40,0 2 0,0 0 0,0 2 0,0 3-62,0 3 1,0 9-1,0-5 1,0 3-52,0-1 1,-2 1 0,-3 7 0,-5 0 72,-2 0 0,-2 8 0,-8 1 0,0 1 65,0 0 1,-3-2 0,-4-6-1,-5 3-36,-1 2 1,-6 1 0,4-6 0,-5 3 32,-2 3 1,0-1 0,0-7-1,3 0-41,4 0 0,-5 0 0,3 0 0,-7-2-2,-6-5 1,1 4 0,7-7 0,0 3-3,0 0 1,0-8 0,0 5-137,0-2 1,0-2-895,0-8 629,9 0 1,4-3 0,9-4 396,0-8 0,9-5 0,4-2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49.94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96996E6"/>
      <inkml:brushProperty name="anchorY" value="-1.54673E6"/>
      <inkml:brushProperty name="scaleFactor" value="0.5"/>
    </inkml:brush>
  </inkml:definitions>
  <inkml:trace contextRef="#ctx0" brushRef="#br0">45 1 8320,'0'22'-14,"0"0"0,0 0 0,0 2 0,0 3-430,0 3 398,0-1 0,-8-7 0,1 0 1,2 0 68,3 0 1,-6 0 0,1 0 16,2 0 1,3 0-383,2 1 0,0-9-713,0 1 1055,0-10 0,0 5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50.11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99298E6"/>
      <inkml:brushProperty name="anchorY" value="-1.55799E6"/>
      <inkml:brushProperty name="scaleFactor" value="0.5"/>
    </inkml:brush>
  </inkml:definitions>
  <inkml:trace contextRef="#ctx0" brushRef="#br0">1 0 6810,'22'0'0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01:38.07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08257.60938"/>
      <inkml:brushProperty name="anchorY" value="-58383.89844"/>
      <inkml:brushProperty name="scaleFactor" value="0.5"/>
    </inkml:brush>
  </inkml:definitions>
  <inkml:trace contextRef="#ctx0" brushRef="#br0">294 36 8104,'0'-20'12,"2"9"0,3 7 1,1 8-1,-1 12 1,-3 5-1,-2 5 0,-2-2 632,-5-2 0,3 4 1,-9 3-1,-3-1-278,-1 0 0,-3 5-150,1-7-131,8 0-173,-15 3 1,19-8 65,-12 5 1,3-4 0,-1-2-1,2-3-402,2-4 1,6 5-211,-6-5 0,6-5 0,-3 1-172,1 0 1,0-7-237,3 5 1042,3-5 0,-14-11 0,6-2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50.48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01868E6"/>
      <inkml:brushProperty name="anchorY" value="-1.57116E6"/>
      <inkml:brushProperty name="scaleFactor" value="0.5"/>
    </inkml:brush>
  </inkml:definitions>
  <inkml:trace contextRef="#ctx0" brushRef="#br0">133 241 7272,'10'12'-818,"5"-4"968,4-6 0,-4-4 0,0-3 0,2-5-176,2-2 0,3 4 1,0-6-1,1-1 1,-1 3 1,-8-8 0,1 5 73,2-4 0,-7-3-11,-3 0 1,-4 0 0,-6 2 8,-4 5 0,-3 3 0,-7 7 0,2-2-31,-2 2 0,-2 5 0,-6 7 1,-2 6-6,-2-1 0,-1 7 0,8-4 0,0 5 62,0 2 0,0 0 1,0 2-1,0 3 46,0 3 1,2-1 0,6-7 0,6 0-55,6 0 0,2 0 1,0 0-1,2-2 12,6-5 0,4 4 1,10-7-1,0 1-110,0-6 0,3 3 0,4-3 0,8-2-48,4-2 0,11-3 0,-1 0 0,-2 0-724,-2 0 805,7 0 0,-8 0 0,8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51.64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04496E6"/>
      <inkml:brushProperty name="anchorY" value="-1.58491E6"/>
      <inkml:brushProperty name="scaleFactor" value="0.5"/>
    </inkml:brush>
  </inkml:definitions>
  <inkml:trace contextRef="#ctx0" brushRef="#br0">640 243 8100,'7'-15'-100,"1"1"1,-1-1-1,-7-7 1,0 0-1,0 0 1,0 0-1,0 0 1,0 0 359,0 0 1,-10 7-177,-4 0 1,-6 10 0,-2-2 0,0 4-2,0 3 1,0 0 0,0 3-1,-3 2-86,-4 2 0,4 10 1,-4-2-1,2 5 14,-2 2 1,7 0-1,-3 0 1,8 0-15,0 0 0,5 0 0,-3 0-10,-2 0 1,7 0-1,3 0 1,4 0-10,3 0 0,0 0 0,0 0-18,0 0 1,0 0 0,0 0 27,0 0 1,7-7 0,3 0 5,2 2 0,3-5 1,7 0-1,0-2-4,0-5 0,0 5 0,0-3 0,0-2 5,1-2 1,6-1 0,0 3-34,-2 2 1,-10 8 0,-4-5 79,-4 2 1,-1-5 0,-8 8 0,-3 2-7,-4 3 0,2 0 0,-10-3 0,-2-3 21,-2 4 1,-3 1 0,0 1 0,0-3 0,-1-2 1,-6-3 0,0 5-1,2-2-15,2 2 0,3-5 0,0 0 0,0-2-19,0-5 0,0 0 0,0 0 0,0 2-20,0-2 0,7-2 1,0-3-161,-2 0 1,0-3-230,2-4 1,6-6 0,9-9-1,0 0 0,0 8 0,2-1 385,5-2 0,6-3 0,9-2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51.99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06942E6"/>
      <inkml:brushProperty name="anchorY" value="-1.59597E6"/>
      <inkml:brushProperty name="scaleFactor" value="0.5"/>
    </inkml:brush>
  </inkml:definitions>
  <inkml:trace contextRef="#ctx0" brushRef="#br0">262 67 8240,'13'-22'-31,"-6"0"91,-14 9 1,-6 4-1,-9 9-94,0 0 1,0 2-1,0 5 124,0 8 1,0-3-1,0 3 1,3 2-171,4 3 1,-5 2 0,8 0 0,0 0 18,4 0 1,3 0 0,1 0 0,-4 0 4,3 0 0,5 0 0,5 0 0,5-2 21,2-5 1,3 4-1,7-7 1,0 1-37,0-6 0,8 3 1,-1-3-1,-2-2-196,-3-3 1,-2-2 0,0 0-1,1-2-2,-1-5 1,0 2 268,0-10 0,0-9 0,0-11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52.49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09734E6"/>
      <inkml:brushProperty name="anchorY" value="-1.60961E6"/>
      <inkml:brushProperty name="scaleFactor" value="0.5"/>
    </inkml:brush>
  </inkml:definitions>
  <inkml:trace contextRef="#ctx0" brushRef="#br0">89 11 8123,'0'-10'586,"-2"10"-511,-6 12 1,6 10 0,-8 5 0,3 5-41,-1 2 0,1 3 0,4 7 0,-1-2-27,-4-6 1,1 11 0,7-8 0,-3 0-129,-4 3 1,5-3 0,-6 0 0,6-4 73,2-3 1,0-3-1,0-7-86,0 0 0,0 0 48,0 0 1,0-7-13,0 0 0,0-13 95,0-2 0,2-10 0,3-12 47,2 0 1,8 0 0,-5 0-1,2 0-39,5 0 0,3 0 1,2 0-1,0 0-35,0 0 1,-7 7 0,0 3 100,2 2 0,2-5-35,3 8 0,-9 2 0,-4 10 0,-1 5 16,-1 2 1,0 3 0,-7 7-30,0 0 0,0 0 0,0 0 0,0 0-64,0 0 0,0 0 0,0 0 28,0 0 1,3 0 0,2 0-246,2 0 1,3 0-193,-3 0 1,-2-2-1,10-5 2,2-8 446,-7-5 0,9-2 0,-6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52.86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12567E6"/>
      <inkml:brushProperty name="anchorY" value="-1.62333E6"/>
      <inkml:brushProperty name="scaleFactor" value="0.5"/>
    </inkml:brush>
  </inkml:definitions>
  <inkml:trace contextRef="#ctx0" brushRef="#br0">310 23 7873,'-22'0'0,"0"0"-232,-1 0 0,1 0 1,0 0-1,0 2 1,0 3-1,0 5 775,0 2 0,7 3-409,1 7 1,2 0 0,-6 0 0,4 0-183,-3 0 0,7 0 0,2 0 0,6 0-71,2 0 1,0 0 86,0 0 1,2-2 0,6-5-1,6-8 68,6-5 0,2-2 0,0 0 0,3 0-9,4 0 1,-4 0-1,4-2 1,-5-3-28,-2-2 0,1-10 0,-1 2 8,0-5 1,-3-2-1,-2 0 1,-4 0 10,-4 0 1,-1-7 0,-8-1-1,0 3-18,0 3 0,-10 2 0,-5 2 0,-4 3-18,-3 2 0,-3 10 0,-2-2 0,-2 5-115,2 2 0,-5 7 0,3 3 0,4 2 1,8 5 0,0-5 0,9 3 131,4 2 0,1 3 0,3 2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53.20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15165E6"/>
      <inkml:brushProperty name="anchorY" value="-1.63428E6"/>
      <inkml:brushProperty name="scaleFactor" value="0.5"/>
    </inkml:brush>
  </inkml:definitions>
  <inkml:trace contextRef="#ctx0" brushRef="#br0">154 111 8240,'10'-22'159,"-5"7"1,7 0 192,-2-2 1,7 0-280,-2 2-113,5 5 1,-8 20 0,-5 7 0,-4 8-9,-3 4 0,-10 10 1,-2-2-1,-3 5 93,0 2 0,0 0 0,-4 0 1,2 0-46,2 0 0,0 8 0,-4-1 0,2-2-54,2-2 0,10-11 0,-5 1 1,3 0-113,0-3 0,-1-2 0,8-7 1,0 2-151,0 2 1,-7-7-1,-1-7-681,4 2 997,1-7 0,3-1 0,-10-9 0,-2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53.43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17807E6"/>
      <inkml:brushProperty name="anchorY" value="-1.64547E6"/>
      <inkml:brushProperty name="scaleFactor" value="0.5"/>
    </inkml:brush>
  </inkml:definitions>
  <inkml:trace contextRef="#ctx0" brushRef="#br0">1 45 8423,'2'-13'259,"6"6"1,11-3 0,11 3-1,-1 2-390,3 3 0,-8 2 0,8 0 1,-2 0-302,-1 0 1,0 0 0,-7 0 194,0 0 0,0 0 0,0 0-173,1 0 1,-1 2 409,0 5 0,0-4 0,0 7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53.68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20734E6"/>
      <inkml:brushProperty name="anchorY" value="-1.6588E6"/>
      <inkml:brushProperty name="scaleFactor" value="0.5"/>
    </inkml:brush>
  </inkml:definitions>
  <inkml:trace contextRef="#ctx0" brushRef="#br0">67 1 8053,'-22'0'-1657,"10"0"1657,2 10 0,0-8 0,-2 8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54.47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23412E6"/>
      <inkml:brushProperty name="anchorY" value="-1.66968E6"/>
      <inkml:brushProperty name="scaleFactor" value="0.5"/>
    </inkml:brush>
  </inkml:definitions>
  <inkml:trace contextRef="#ctx0" brushRef="#br0">0 265 7447,'5'0'488,"10"-2"1,7-3-470,3-3 0,-3 1 0,0 7 0,0-3 49,0-4 1,0 2 0,0-7 39,0 2 1,0 0-1,0 5-42,0-2 1,0-10 0,0 5 0,-2-3 25,-5 0 0,4 8 0,-7-8-63,1-2 0,4 5 1,-10-3 5,-2-2 0,-5 5 0,-7 0-99,-8 2 0,-5 2 1,-2 8-1,0 0 18,0 0 0,0 3 0,0 2 0,0 5 15,0 2 0,-7 0 1,-1 5-1,3-2 29,3 2 1,4 3-1,3 2 1,2 0 23,-2 0 1,5 0 0,0 0 0,2 0 38,5 0 1,-5 2-1,3 3 0,2 3-45,2-3 0,13-3 0,5-2 0,2 0-17,-2 0 0,4 0 0,-1-2 0,6-3 2,5-2 1,11-8-1,-6 6 1,3-4-224,-1-4 1,-6-2-1,4-3 1,0 0-769,1 0 1,-1 0 989,3 0 0,4 0 0,-6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56.86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26385E6"/>
      <inkml:brushProperty name="anchorY" value="-1.68349E6"/>
      <inkml:brushProperty name="scaleFactor" value="0.5"/>
    </inkml:brush>
  </inkml:definitions>
  <inkml:trace contextRef="#ctx0" brushRef="#br0">1 243 7549,'9'-12'109,"4"2"0,9 10 0,0 0 1,0 0-1,0 0 0,0 0 0,0 0-26,0 0 1,0-3-57,0-4 1,0 2 0,0-7 7,0 2 0,0-5 1,-2 6-35,-5-4 1,2 6-1,-7-5 1,-1 0 2,1-1 1,-2 6-21,-8-8 0,-3 1-1,-4-9 0,2 11 0,-7 2 0,-3 3 7,-5 0 0,3-1 0,-12 8 0,4 0 5,3 0 0,0 3 1,0 2-1,0 5 30,0 2 0,0 2 1,0 9-8,0-1 0,7-8 0,3 1 0,0 2 19,-1 3 0,8 2 1,-2 0-17,5 0 1,2 7 0,0 1-27,0-3 1,0-3 0,0-2-4,0 0 1,7 0 0,3-2 0,2-3-7,5-2 1,0-8 0,1 5 0,-4-2-25,3-5 1,3-3 0,2-2 29,0 0 1,0 0 0,0 0 28,0 0 1,-7-2 0,0-5 14,2-8 1,0 3-1,0-1 1,-5 1-2,-2 0 1,7-3 0,-2-7-20,5 0 1,-6 3 0,-1 1 0,-1 4-18,0-3 0,0-3 1,5-2-1,-4 0 9,-4 0 0,6 7 1,-5 0-1,2-2-20,5-2 0,-4 4 0,1 3 0,1-1-3,-3 1 0,8 7 12,-5-2 1,4 5 2,3 2 0,-2 2 0,-6 5 0,-6 8 0,2 5 0,-3 2-26,-2 0 0,-3 0 0,-2 0 0,0 0-42,0 0 1,8 0 0,-1 0 32,-2 0 1,-3-7 0,-2-1 19,0 4 1,-2-9 17,-5-1 1,2-6-8,-10-2 0,8 0-11,-8 0 1,10-2 0,-2-6-10,4-6 1,11-6-1,1-2 1,1 0-14,0 0 1,7 2-1,-2 3 1,4 3 20,3-4 0,1 6 1,-1 0 99,0 2 0,0 3-23,0 7 1,0 0 61,0 0 0,-7 2 1,-3 6-96,-2 6 1,-3-2-1,-7 3 1,0 2-38,0 3 1,0-5 0,0-1-136,0 3 1,0 3-58,0 2 1,0-7-418,0 0 1,0-8-346,0 8 963,0-11 0,0 6 0,0-10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01:38.39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33308.75"/>
      <inkml:brushProperty name="anchorY" value="-63601.08984"/>
      <inkml:brushProperty name="scaleFactor" value="0.5"/>
    </inkml:brush>
  </inkml:definitions>
  <inkml:trace contextRef="#ctx0" brushRef="#br0">157 0 8104,'13'0'594,"-2"2"50,-2 5 0,-1-3-512,-1 9 0,-5 0 0,5 7 0,-5 0-44,-2-1 0,0 1 0,0 2 0,0 2-22,0 2 0,0 0 0,0-7 1,0 3-176,0 4 1,-2-4-1,-3 4 1,-4-4 15,-1-2 1,-3-1 0,-7 1-99,0-1 0,1 1 0,-1-3-558,1-4 0,5 5-76,1-5 825,0-4 0,-6 8 0,-1-6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57.347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2.29502E6"/>
      <inkml:brushProperty name="anchorY" value="-1.69713E6"/>
      <inkml:brushProperty name="scaleFactor" value="0.5"/>
    </inkml:brush>
  </inkml:definitions>
  <inkml:trace contextRef="#ctx0" brushRef="#br0">177 0 12545,'12'0'-84,"-2"0"0,-10 3 0,0 4 60,0 8 0,-8 5 1,1 2-1,2 0 93,3 0 1,-6 0 0,-1 2 0,-1 3 72,0 3 1,-7 1-1,5-4 1,-3 5-94,0 3 1,8-8 0,-5 4 0,-1-1 3,1-1 0,7 3 0,-2-5 0,2 2-123,-2-2 1,4-2-1,-4-3 1,4 0-38,3 0 1,0 0 0,0 0-104,0 0 1,10 0 0,5-2-39,4-6 0,3-1 0,1-8-149,-1 2 0,0 0 0,0-7-25,0 0 0,0 0 0,-3-2 486,-4-6 1,5-4 0,-8-10-1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57.630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2.32663E6"/>
      <inkml:brushProperty name="anchorY" value="-1.71073E6"/>
      <inkml:brushProperty name="scaleFactor" value="0.5"/>
    </inkml:brush>
  </inkml:definitions>
  <inkml:trace contextRef="#ctx0" brushRef="#br0">20 110 12545,'-12'-9'-599,"4"6"0,16-7 1168,6 1 1,6 6-557,2-4 1,0 4 0,0 3 0,3 0-151,4 0 1,-4 0 0,4 0-1,-5 0 71,-1 0 0,6 0 0,0-2 0,-2-3-265,-2-2 1,-3-1-1,0 8 301,0 0 89,0-10 0,0-2 0,0-10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58.10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35831E6"/>
      <inkml:brushProperty name="anchorY" value="-1.72386E6"/>
      <inkml:brushProperty name="scaleFactor" value="0.5"/>
    </inkml:brush>
  </inkml:definitions>
  <inkml:trace contextRef="#ctx0" brushRef="#br0">419 175 8534,'15'-10'7,"0"-5"1,-10-5 0,2-2-1,-7 0 307,-7 0 0,2 8-150,-10-1 1,0 10 103,-7-2 0,0-3-409,0 3 1,0 2 103,0 12 0,0 5 0,2 10 71,6 0 1,-3 0-1,7 0 1,0 0 3,0 1 1,0 6 0,5 0 0,-2 1-66,2 2 0,3-5 1,2 9-1,0 3-32,0 3 0,-3 2 1,-2 3-1,-2 2-26,2 2 0,3 1 1,-1-8-1,-2 0 9,-2 0 1,0-10 0,7-2-1,0-3-84,0 1 0,0 7 0,0-8 34,0-2 0,0-3 0,0-1-63,0-1 0,-3-10 1,-2-2-85,-2-1 1,-8-4 0,5 8-55,-2-4 1,-3 6 326,-7-8 0,0 1 0,0-8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58.36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38757E6"/>
      <inkml:brushProperty name="anchorY" value="-1.73518E6"/>
      <inkml:brushProperty name="scaleFactor" value="0.5"/>
    </inkml:brush>
  </inkml:definitions>
  <inkml:trace contextRef="#ctx0" brushRef="#br0">0 110 6724,'10'-12'-64,"-5"-5"0,9 10 0,4 2 0,1 2 1,3 1 409,0-6 0,8 6-444,-1-5 1,0 4 0,-4 3 0,2 0-78,2 0 1,1 0-1,-8 0 1,2-2 174,6-6 0,-6 6 0,6-5 0,-6 2 0,-2-3 0,10 6 0,2-8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59.26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4198E6"/>
      <inkml:brushProperty name="anchorY" value="-1.74871E6"/>
      <inkml:brushProperty name="scaleFactor" value="0.5"/>
    </inkml:brush>
  </inkml:definitions>
  <inkml:trace contextRef="#ctx0" brushRef="#br0">66 221 8446,'10'-12'97,"2"2"1,10 7 0,1-1-1,-1-4 1,0 1-208,0-3 1,0 8 57,0-6 0,7-2 0,1 1 61,-3-4 0,-3 6-16,-2-8 0,-10 8 45,-4-8 1,-6 8-94,-2-8 0,-2 10-47,-6-2 0,-4-3 0,-10 3 58,0 2 0,0 0 0,0 0 14,0-2 1,0-1 0,0 8-1,0 0 27,0 0 0,7 3 1,0 2-1,-2 2-7,-3-2 0,-2 7 0,0 3 113,0 5 1,10-6 0,2-1 0,3-1-77,0 0 0,-1 3 1,8 7-34,0 0 0,3 0 0,2 0-40,2 0 1,10-2 0,-2-3 0,4-3-135,3 4 0,0-6 0,3 0 1,2 0-107,2 1 0,1-9 1,-8 4-1,0-6 286,0-2 0,-7 0 0,-1 0 0,3 0 0,-4 0 0,-1-2 0,0-3 0,0-2 0,-4-11 0,6 6 0,1-3 0,-3 1 0,8-1 0,-8-7 0,3 0-38,0 0 1,-3 0 0,5 0 0,-5 0-187,-2 0 1,7 0 220,-2 0 1001,-5 0-422,9 9 0,-16 6 0,4 14-451,-4 8 1,-3 5-1,0 2 1,0 0-85,0 0 1,0 0 0,0 0-1,-3 0-231,-4 0 0,4 0-145,-4 0 0,-3 0-332,3 0 436,0-10 184,7-2 1,0-12 0,0-6 52,0-6 0,0-6 0,0-2 29,0 0 1,0-7-1,0-1 1,0 3 139,0 3 1,-8 2 0,1 0 134,2 0 140,2 0-389,3 0 1,3 9-52,4 6 1,6 4 0,9 3-91,0 0 1,0 8 0,0-1-224,0-2 1,0 5-1,0-3 1,0-2 12,0-2 0,0-3 0,0 0 1,0 0 289,0 0 0,0 0 0,0 0 0,0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8:59.76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45295E6"/>
      <inkml:brushProperty name="anchorY" value="-1.76204E6"/>
      <inkml:brushProperty name="scaleFactor" value="0.5"/>
    </inkml:brush>
  </inkml:definitions>
  <inkml:trace contextRef="#ctx0" brushRef="#br0">111 0 8234,'0'15'34,"-3"0"0,-2 2 0,-5 2 0,1 3 1,-4 1-1,4-1 0,-1 0 0,2 2 1,1 6-1,-3 1 0,1-1 0,-1-8-256,5-3 1,2 1-1,3 2 163,0 0 0,0 0-272,0 0 211,0-10 89,0-2 1,0-12 0,3-6-1,4-6 1,-4-6 0,6-2 71,1 0 1,-5 0 0,7 0-1,-2 0 1,-5 0 0,7 0 1,3 0 19,5 0 1,-6 7 0,1 3-1,2 0 119,3-1 1,2 8 0,0-2-28,0 5 0,0 2 1,0 0 191,0 0 1,0 2-330,0 5 1,-10 6 0,-4 9-9,-6 0 1,-2-8 0,-2 1 0,-3 2-24,-2 3 1,-8 2 0,5 0-341,-2 0 1,7-7 0,-2-1-443,4 4 1,3-6-63,0 3 858,0-11 0,10 16 0,2-8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00.64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48648E6"/>
      <inkml:brushProperty name="anchorY" value="-1.77568E6"/>
      <inkml:brushProperty name="scaleFactor" value="0.5"/>
    </inkml:brush>
  </inkml:definitions>
  <inkml:trace contextRef="#ctx0" brushRef="#br0">67 243 8161,'22'0'187,"0"0"1,0-8-1,0 1-62,0 2 1,7 3 0,1 2-599,-3 0 0,-3-8 0,-2 1 353,0 2 0,-2-7 158,-6-3 1,-4 3 0,-10-3-28,0-2 1,0 5 0,0-3 43,0-2 1,-2-3-166,-6-2 1,-4 3 0,-10 4 51,0 8 1,0 4 0,0 3-1,0 0 13,0 0 1,2 3 0,1 2 0,-1 4 1,-4 4 1,-3 1 0,5 6 0,2-3 181,5-2 0,-2 0 1,10 7-1,-1 0-94,-1 0 1,6 0-1,-4 0 1,4 0-26,3 0 1,0 0 0,3 0 0,2 0-6,2 0 1,10-7-1,-4-1 1,1 1-127,1-3 0,0 6 0,7-11 78,0-2 0,0-3 0,0-2 28,0 0 1,0-2 0,0-3 101,0-2 1,-7-11 0,-1 4 0,1-6-47,-3-2 1,5 0-1,-9 0 1,-1 0 86,3 0 1,-5 2-1,7 3 1,0 2-120,1-2 1,-6-2-92,8-3 0,-3 7 1,5 3 23,-2 2 0,-8 3 116,8 7 1,-8 7-1,5 3 1,-2 2 67,-5 5 1,-2-5-1,-3 3 1,0 2-79,0 3 0,7 2 0,0 0-98,-2 0 1,-2 0-1,-3 0 1,0 0-68,0 0 1,-3-7 0,-2 0-9,-2 2 0,-3-8-462,3-1 398,4-6 0,-6-4 150,9-6 1,9-4-1,4-10 24,-1 0 1,7 0 0,-4 0 0,5 0-1,2 0 0,2 0 0,3 0 1,3 2-12,-3 6 0,-3-4 0,-2 11 283,0 2 1,0 3-179,0 2 1,-7 0-1,-3 2 190,-2 5 1,-3 6 0,-4 9-1,2 0-180,2 0 1,0-7 0,-7-1 0,0 3-163,0 3 0,0 2 1,0 0-96,0 0 1,0-7 0,0 0-345,0 2 0,8-5 502,-1 3 0,10-10 0,-4 4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00.89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52109E6"/>
      <inkml:brushProperty name="anchorY" value="-1.78936E6"/>
      <inkml:brushProperty name="scaleFactor" value="0.5"/>
    </inkml:brush>
  </inkml:definitions>
  <inkml:trace contextRef="#ctx0" brushRef="#br0">22 20 8420,'0'-12'-1477,"0"5"619,0 14 858,0-4 0,-10 16 0,-2-7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11.86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55349E6"/>
      <inkml:brushProperty name="anchorY" value="-1.8005E6"/>
      <inkml:brushProperty name="scaleFactor" value="0.5"/>
    </inkml:brush>
  </inkml:definitions>
  <inkml:trace contextRef="#ctx0" brushRef="#br0">22 199 8420,'-12'-2'-705,"5"-5"718,4-8 1,13 3 94,5-3 0,-3 8-35,3-8 0,-8 7 0,5-6 1,0-1 62,1 3 0,-6 0 0,8 4-42,2-6 1,-5 4 0,3 0-49,2 0 0,-5 8-120,3-6 0,0 6 123,7 2 1,-8 0 0,-1 2-157,-4 6 0,6 4 0,-8 10 58,-2 0 0,5 3 48,-2 4 0,-11 3 0,-9 5-1,0-8 1,-8-5 0,5-2 4,-4 1 0,-3-4 0,2-2 0,3-4 1,2-4-6,10-1-52,-5-8 50,10 0 0,3-8-9,4 1-13,-4 0 0,9 7 13,-5 0 0,-2 0 12,10 0 1,-8 0 0,6 2 0,-1 3 7,0 2 1,0 3 0,5-5 0,-2 5 0,2 2 1,-4-5 0,-1 8 0,0 0-6,0-3 0,-4 8 0,4-6 0,-2 6 1,-1 2-1,-4 0-8,3 0 1,-1 0 0,-7 0 25,0 0 1,0 0-1,0 0 1,0 0 2,0 0 1,-7 0 0,-3 1 0,0-1 37,0 0 0,-7 0 0,2-3 1,-4-2-9,-3-2 1,0-3 0,0 6 0,0-4 15,0 3 1,0-7-1,2 0 1,3-3 11,2 1 1,0-1 0,-7-7-11,0 0 0,8 0 1,-1 0-116,-2 0 0,7-2-258,3-6 1,4 3-369,3-9 0,0 6 189,0-6 0,3 9 0,4-3 480,8 6 0,4-8 0,3-2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12.105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2.55718E6"/>
      <inkml:brushProperty name="anchorY" value="-1.81893E6"/>
      <inkml:brushProperty name="scaleFactor" value="0.5"/>
    </inkml:brush>
  </inkml:definitions>
  <inkml:trace contextRef="#ctx0" brushRef="#br0">133 1 8663,'-35'0'6,"11"2"0,9 3 86,-2 2 1,5 10-253,-3-2-700,10-5-563,-5 0 1420,10-10 1,10 10 0,2 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0:06:38.616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57471.1875"/>
      <inkml:brushProperty name="anchorY" value="-123251.73438"/>
      <inkml:brushProperty name="scaleFactor" value="0.5"/>
    </inkml:brush>
  </inkml:definitions>
  <inkml:trace contextRef="#ctx0" brushRef="#br0">45 0 8135,'-15'0'769,"0"0"-2345,10 0 653,-5 0 923,20 10 0,2-7 0,11 7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01:39.57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58653.875"/>
      <inkml:brushProperty name="anchorY" value="-68877.07813"/>
      <inkml:brushProperty name="scaleFactor" value="0.5"/>
    </inkml:brush>
  </inkml:definitions>
  <inkml:trace contextRef="#ctx0" brushRef="#br0">21 510 8223,'-7'-20'37,"1"1"1,-1-1 0,7 1 0,0-1 0,4 0-1,7 1 1,11-1 0,4 1 0,5-1 0,-1 0-1,5-1 299,2-5-307,2 4 0,7-7 0,0 10 1,-1-1 134,3 1 1,-4-1 0,8 0-1,0 3-77,-2 4 0,1-4 1,-8 6-1,3 0 10,-3 4 1,3-1 0,-2 1-1,-5 3 15,-2 1 1,4 3-1,-10 0 1,-1 0-39,-4 0 0,3 0 0,-3 3 1,-2 1 14,-3 3 0,-7 8 0,-1-2 0,0 4-16,-2 3 1,6-1 0,-6 3 0,0 2-66,-5 2 1,3 3 0,-2-5 0,-3 2 13,-2-2 0,-2 4 1,0 0-1,-2 3-27,-5 4 0,-6-1 0,-11 1 0,-4-2 68,-2 2 1,-3 2-1,-6 2 1,0 0 52,-1 0 1,1 1 0,0-1-1,0 0-39,0 0 0,1 5 0,4-3 0,3-4 21,3 0 1,-5 0 0,7 2 0,2 1-30,2-1 0,5 0 1,2 0-1,2-2-34,-3-4 0,8 8 0,1-6 0,3 0-19,-3 2 0,5-7 0,-4 1 0,6-3-40,6-4 0,-2-2 0,7-2 0,0-1-40,0 1 1,2-3-1,7-2 53,-1-2 0,1-8 0,0 1 0,-1-1 15,1 1 0,-1-4 0,1 5 0,0-5-6,-1-2 0,7-6 0,0-3 0,1 0-61,1 0 0,-4-6 0,6 2 0,1-4-212,-1-3 0,1 1 0,4-1 1,-5 3-80,-2 3 1,5-7-1,-7 5 1,-2 1-66,-2-2 0,-3 2 0,1 1 1,0 6-492,-1-1 1,-6 7-259,0-5 1168,-8 5 0,-5 20 0,-11 3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12.485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2.55882E6"/>
      <inkml:brushProperty name="anchorY" value="-1.83481E6"/>
      <inkml:brushProperty name="scaleFactor" value="0.5"/>
    </inkml:brush>
  </inkml:definitions>
  <inkml:trace contextRef="#ctx0" brushRef="#br0">309 30 10227,'-10'-12'-1242,"10"-3"1421,0 15 1,0-2-18,8 17 0,-6 7 0,-2 12 0,0 3-34,0 2 1,0 15 0,0-8 0,3 6-72,4 2 1,-5 7 0,8 0 0,-2 5-73,-1 1 1,3 8 0,-5-11 0,2 2 1,-2 5 0,-3-2 0,-2-5 1,0-3-12,0 0 1,0 0 0,-2-12-1,-6 3 108,-6-3 0,-8-3 1,-5-4-1,-3-3-117,3-2 1,-4-10 0,-1 2 0,0-4-36,0-3 0,3 0 1,9 0-1,3-2 125,2-6 0,1 6 0,-9-8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35.21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56048E6"/>
      <inkml:brushProperty name="anchorY" value="-1.85129E6"/>
      <inkml:brushProperty name="scaleFactor" value="0.5"/>
    </inkml:brush>
  </inkml:definitions>
  <inkml:trace contextRef="#ctx0" brushRef="#br0">133 76 8164,'0'-22'-356,"2"7"1,6 1 446,6-4 1,-4 11 0,-2 7 0,-6 12-57,-2 8 1,-2-5-12,-6-1 1,6 1-1,-8 7-5,0 0 0,8 8 0,-8-1 0,3-2 2,-1-3 0,-2-2 0,6 3 0,-6 2-33,-2 2 0,7 1 0,-5-6 1,2 3 20,1 3 0,-3 1-16,3-1 1,5-6-1,-6 6-99,6-6 0,2-9-219,0 0-39,0-11 0,-3 6-260,-4-10 624,5 0 0,-8-10 0,10-2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35.922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2.56316E6"/>
      <inkml:brushProperty name="anchorY" value="-1.86691E6"/>
      <inkml:brushProperty name="scaleFactor" value="0.5"/>
    </inkml:brush>
  </inkml:definitions>
  <inkml:trace contextRef="#ctx0" brushRef="#br0">25 309 8553,'0'-22'328,"3"0"1,4 0-1,8 0 348,4 0 1,1 0-367,-5 0 0,4 7-185,-4 0 1,4 3-1,4-5-72,-1 2 0,0 3 0,0-5 0,0 5-30,0 2 1,2 0-58,6 3 0,1 4 0,6-4 1,-7 4 11,-6 3 1,-2 0 0,0 0-1,0 0-57,0 0 0,0 10 0,0 5 0,-2 4-52,-5 4 1,2-9 0,-7 3 0,-1 5 60,1 5 0,-2 3 1,-6-8-1,3 0 35,2 0 1,1 7-1,-8 3 1,0 0 26,0 0 1,0 0 0,0-5 0,0 2 15,0-2 1,-3 5 0,-2-3 0,-2-2 49,2-2 0,0-3 0,0 0 20,-2 0 0,-8 0 0,5-3 0,1-1 23,-1-4 1,-7-1 0,2 4 0,-5-5-38,-2-2 0,-2 7 1,-3-5-1,-3 3-32,4 0 0,-9-8 0,1 5 0,-3-2-71,0-5 0,3-3 0,-5-2 1,5 0-127,2 0 1,2 0-1,6 0-180,-5 0 0,4-2-817,-4-5 1043,4 4 0,23-17 0,4 8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36.91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56557E6"/>
      <inkml:brushProperty name="anchorY" value="-1.88253E6"/>
      <inkml:brushProperty name="scaleFactor" value="0.5"/>
    </inkml:brush>
  </inkml:definitions>
  <inkml:trace contextRef="#ctx0" brushRef="#br0">23 441 7853,'-13'10'-1699,"4"-5"1834,9 9 1,2-9-128,5 3 1,-2-6 0,10-2 77,2 0 0,3-10 22,2-4 1,0-6-82,0-2 1,-2 0 0,-3 2 0,-5 3 9,-2 3 0,4-1 0,-6-7-18,-3 0 1,0 2 0,0 3-25,2 2 1,0 1 0,-9-6 84,-6 5 1,4-2-26,-11 10 0,7-1 0,-6 8-33,-3 0 0,4 8 0,-1 2 1,-1 2-3,3 5 0,-5-5 0,7 3 0,0 2 5,0 3 0,-5 2 0,8 0 0,2 0 11,3 0 1,-6 2 0,1 3-1,2 3 0,5 2 0,8-8-42,6-2 1,-2 5-1,3-15 1,2 3-17,3 0 0,2-10 0,0 2 19,0-5 1,0-2 0,0 0 14,0 0 1,-7 0 0,0-2 0,-1-5 6,-1-8 0,6 3 1,-7-3-1,3-2-4,0-3 0,0 1 0,7 1 0,-3 4-19,-4-3 0,4-3 1,-4-2-1,5 2-1,2 6 1,-3-6 0,-1 8-1,-4 0 3,3 4 0,3-2 0,2 3-116,0 2 1,0 3 10,0 2 1,-7 7 0,-3 3-1,-2 2 99,-5 5 0,5 3 1,-3 2-1,-2 0 71,-3 0 0,-2 0 0,0 0-44,0 0 1,0 0 186,0 0-303,0-9 108,0-4 0,0-11 0,0-5 0,0-8-16,0-5 0,8-2 0,-1 0 1,0-2-12,3-6 1,-7-2 0,6-7 0,-1 2-52,-1-2 1,3 5 0,-5 0 0,2 2 119,-2 5 0,-2 2 215,-3 3 50,0 0-3,0 10-193,0 2 0,2 10 0,5 0 0,8 0-43,5 0 1,9 0 0,0 0 0,1 0-243,2 0 0,0-7 0,4 0 0,-4 2 114,0 2 1,-5-4 48,10-1 0,-1 1 0,8 7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37.78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57251E6"/>
      <inkml:brushProperty name="anchorY" value="-1.90018E6"/>
      <inkml:brushProperty name="scaleFactor" value="0.5"/>
    </inkml:brush>
  </inkml:definitions>
  <inkml:trace contextRef="#ctx0" brushRef="#br0">905 17 8527,'-3'-12'-757,"-1"7"0,-4 10 1063,3 10 1,-4 5 0,1 2-218,3 0 1,3 0 0,-1 0-26,-4 0 1,5 7-1,-6 1 1,6-1 0,2 3 0,0-5 0,0 7 0,0 0 9,0 1 1,-8-6-1,1 8 1,2 0-81,3-3 0,-1 5 0,-2-7 0,-2 0 33,2 0 0,-5-3 0,3-7 0,0 0 9,-3 0 1,5-7 0,-7 0-1,-1-1-14,1-2 1,5 1-1,-8-8 1,-2 4-19,-3 4 1,-2-6 0,0 5 0,-2-2-27,-6-5 0,3-3 0,-9-2 0,-1 0-59,3 0 1,-8 0-1,5-2 1,-4-5 44,-3-8 1,7-5 0,2-2 0,4 0-158,4 0 0,2-7 1,3-1-1,3 3-116,4 3 0,-2-5 0,7-1 0,0 3-479,0 3 788,3 2 0,7 0 0,0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38.126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2.5771E6"/>
      <inkml:brushProperty name="anchorY" value="-1.91549E6"/>
      <inkml:brushProperty name="scaleFactor" value="0.5"/>
    </inkml:brush>
  </inkml:definitions>
  <inkml:trace contextRef="#ctx0" brushRef="#br0">20 243 9271,'0'-15'-424,"-2"3"1,-3-1 559,-2 1 1,2 5-100,12-8 1,5 8 0,11-6 0,-1 1 99,0 0 0,7 0 0,0-5 0,1 4-113,2 4 1,-8-6 0,8 7-1,-3 4-115,1 1 0,7 3 1,-3 0-1,3 0-103,2 0 0,15 0 1,-10-2-1,2-3-49,1-3 0,-1 1 0,3 7 1,3 0-276,-3 0 0,-3-7 518,-1-1 0,-1 1 0,0 7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39.09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5855E6"/>
      <inkml:brushProperty name="anchorY" value="-1.93266E6"/>
      <inkml:brushProperty name="scaleFactor" value="0.5"/>
    </inkml:brush>
  </inkml:definitions>
  <inkml:trace contextRef="#ctx0" brushRef="#br0">88 221 8532,'-22'7'-31,"0"0"1,8 3 0,1-2-1,6 4-194,9 0 1,8-2 0,12-10 244,0 0 0,10-3 0,3-2-73,-1-2 1,-2-8-1,-10 6 1,-3-4 50,-4-4 1,5 5 0,-6 0 0,3 0-1,-2-1 0,2 6 1,-7-8 5,2-2 0,-4 0 0,4 0 25,-2 2 0,-3 0-17,-7-7 1,-10 8 0,-4 1-14,-6 4 0,-2 1 0,0 8 0,0 0-4,0 0 1,0 8 0,0 1 0,0 4 22,0 4 0,2-5 1,3 3-1,2-1 18,-2-1 1,0 6-1,0-4 1,4 5-32,4 2 1,-6 0-1,5 0 1,0 0 3,1 0 0,1 0 0,8 0 0,0 0 9,0 0 0,10 0 1,5 0-28,4 0 1,3-7 0,0-3 0,0 0 28,1 1 0,6-9 0,0 4-3,-2-6-37,-2-2 0,-3 0 0,0 0 0,0 0-65,0 0 0,0 0 0,0 0 0,0-2 19,0-6 1,0-4 0,0-10-102,0 0 0,0 7 0,-2 1 0,-3-3 89,-2-3 1,-3-2-1,5 0 1,-5 0 49,-2 0 1,5 0-1,-5 2 1,0 3-13,-1 2 0,6 1 35,-8-8 1,1 7 0,-6 3 725,6 2-354,-6 2 0,8 18-233,-10 5 0,0 5 0,0 2 24,0 0-65,0 0-7,0 0-103,0-10 1,0 8 0,0-6 0,2 6-1,3 2-300,2 0 284,11 0 1,-13-7 0,7-1-1,0 1-188,0-3 1,-4-2 0,6-7-413,3 4 344,-7-5 289,0 8 0,0-10 0,2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39.28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59453E6"/>
      <inkml:brushProperty name="anchorY" value="-1.95082E6"/>
      <inkml:brushProperty name="scaleFactor" value="0.5"/>
    </inkml:brush>
  </inkml:definitions>
  <inkml:trace contextRef="#ctx0" brushRef="#br0">64 23 8377,'-14'-7'-2048,"-1"-1"1769,0 1 0,3 9 279,5 6 0,14 4 0,5 10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39.96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60111E6"/>
      <inkml:brushProperty name="anchorY" value="-1.96584E6"/>
      <inkml:brushProperty name="scaleFactor" value="0.5"/>
    </inkml:brush>
  </inkml:definitions>
  <inkml:trace contextRef="#ctx0" brushRef="#br0">551 132 8480,'15'0'-514,"0"0"452,-10-9 0,12 4 0,-7-10 211,2-2 1,-7 5 0,2-3-334,-4-2 0,-6 4 0,-4 1 249,-8 2 1,-5 3-1,-2 7 1,0 0-28,0 0 1,0 7 0,0 3 0,0 2-23,0 6 0,0 1 1,0 3-1,0 0-58,0 0 0,2 0 0,3 0 1,5 1 28,2-1 1,3 0 0,7 0 0,0 0-40,0 0 0,0 0 0,2-3 0,3-1 45,2-4 1,11-9 0,-4 2 0,6-4-10,2-3 1,0 0-1,0 0 1,0 0 17,0 0 0,0-3 0,0-4 66,0-8 1,0-4 0,0-3 46,0 0 1,-7 7 12,0 0-129,-10 10 0,5-2 0,-13 14-6,-4 8 1,4-3-1,-7 3 1,3 5-29,0 7 0,-1-3 0,8 8 0,0-3 29,0 1 1,0 9 0,0-2 0,0 2 5,0-2 1,0 4-1,0-4 1,0 2-23,0-2 1,-7 2-1,0-7 1,-1 2-14,-1 6 1,-4-9-1,-9 1 1,0-2 10,0-1 1,0 0-1,-2-6 1,-3-4 1,-3-4 0,-6 4 1,6-6-1,1-1 48,-3-5 1,7-4-1,-6-3 1,1 0 85,1 0 0,-8-10 0,8-5 1,2-4-23,2-3 0,13-8 0,5-2 1,4-2-80,3-5 0,0 0 1,0 2-1,3 5 39,4 0 1,5 8-1,10-6 1,0 6-47,0 2 1,8 0 0,2 2 0,2 3-187,5 2 1,3 3 0,2-5 0,2 5 137,6 2 0,-6-5 44,6 8 0,4-10 0,0 4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41.83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61075E6"/>
      <inkml:brushProperty name="anchorY" value="-1.98404E6"/>
      <inkml:brushProperty name="scaleFactor" value="0.5"/>
    </inkml:brush>
  </inkml:definitions>
  <inkml:trace contextRef="#ctx0" brushRef="#br0">20 1192 8076,'-12'0'30,"4"-8"0,13-2 0,5 1 0,2-4 0,5 1 0,3-5 1,2-3-1,0-2 0,0-2 0,-2-3 0,-3-3 0,-2 4 0,2-1 1,0 0 96,-2-3 0,4-2-112,-4 3 1,-3 2 0,3-10 0,0 1 11,-3 1 1,7-9-1,-4 3 1,2-11-66,-2-4 0,5 4 0,-8-4 0,3 0 23,-1-1 0,-6 8 0,4 0 0,-2 10 32,-5 10 1,-3 4-1,-2 3 29,0 0 0,-2 2-51,-6 6 1,3 4 0,-7 12-1,0 6 6,0 6 0,-3 6 0,-5 2 0,3 0 26,2 0 0,3 8 0,-5 1 0,2 4-18,-2 4 0,5 3 0,0 2 0,2-3-13,5-4 1,0 5 0,0-6 0,-2 4 9,2-4 0,2-1 0,6-8 1,2 2-37,2-2 0,8-2 0,-5-6 1,-1-2-148,1-2 0,7-10 174,-2 2 0,-3-4 0,3-3 72,2 0 1,-7-3 0,0-4-61,0-8 0,2-9 1,7-3-1,-1 2 1,-4-2 0,1 0 0,7 3 1,-2-3-11,-6-3 0,6 4 1,-8 8-1,3 6 31,0 2 1,-8-4 15,8 6 0,-11 3-14,4 13 0,-6 4 1,-2 10-1,0 3-10,0 4 0,-7-5 0,0 8 0,-1-2-22,-2-1 0,8 8 0,-5-8 0,4-2-77,3-2 0,0 4 0,3 0-16,4-2 0,3-2 0,7-6 0,-2-1 34,2-4 0,-5-9 1,3 3 66,2-6 1,2-2 0,4 0 11,-1 0 0,0-10 1,0-2-1,0-3-9,0 1 1,-3-1-1,1-7 1,-3 0 25,0 0 1,15-8 0,-10 1 0,3 2-43,-1 3 1,-2 1-1,0 1 1,0 0 3,0 0 0,-2 8 0,-3 1-18,-2 4 1,0-6 0,7 8-31,0 2 1,-8-5 114,1 2 118,-10 1-165,5 7 1,-20 3 0,-2 4-1,-3 5 12,0 0 0,1 6 0,-8-9 0,-1 4-7,1 4 0,0 2 0,0 1 1,0-3-17,0-2 1,3 0 0,1 7 0,6 0-7,2 0 1,-4 0 0,6 0-29,3 0 1,3-8 0,2 1 8,0 2 0,7-4 1,3-1 11,2-2 1,3-3 0,7-7 0,0 0 2,0 0 1,0 0-1,0 0 1,0-2 0,0-6 0,1 3 0,-1-9 0,0-4 20,0-1 0,0-3 0,0 0 3,0 0 0,-3 0 0,-4 0 0,-5 0-8,0 0 0,-8 7 0,5 0 31,-4-2-71,-3 7 1,-3 0 0,-1 13-2,-4 4 0,-2-2 0,6 10 1,-6-1 7,-3-1 0,9 6 0,-4-4 0,6 5-6,2 2 1,0 0-1,0 0-33,0 0 1,0-8 0,2 1 17,6 2 0,1-4 0,9-1 17,-4-2 1,-6-1-9,6-1 1,1-6-7,7 6 0,0-6 27,0-2 1,-7 0-1,0 0 1,-1-2 0,1-3 62,0-3 0,-1-9-21,8 2 0,0-4 1,-2-3-1,-3 0 1,-5 0 26,-2 0 0,7-8 1,-4-2-1,1-2 111,1-5-147,-10-3 1,12-2 6,-10 0 0,8 0 1,-5 0-1,0 0-63,0 0 0,-3 7 0,-5 3 0,3 2 0,3 5 59,-4 2 0,-1 11 31,-3-1-45,0 10 11,0-5 1,0 27-35,0 5 1,0 5 0,0-5 76,0 1 1,-3 6-36,-4 0 0,5 8 1,-6-8-27,6-2 1,2 8 0,0-1-1,0 3 15,0 0 0,0-8 1,0 5-8,0-2 1,7 5-1,1-5 1,-4 0-1,-1 2-511,-3 0 418,0-7 0,0 5 0,0-10-202,0 0 123,10-10 1,-8 8-92,6-5 127,4-6 1,-7 1-206,9-10 1,1 0 189,7 0 1,-7-2-21,0-6 1,-1 3-141,8-9 0,0-1 297,0-7 0,0 0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01:40.07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90360.75"/>
      <inkml:brushProperty name="anchorY" value="-77163.4375"/>
      <inkml:brushProperty name="scaleFactor" value="0.5"/>
    </inkml:brush>
  </inkml:definitions>
  <inkml:trace contextRef="#ctx0" brushRef="#br0">0 174 7964,'18'-8'-9,"-5"-5"0,4-5 1,-4-1-1,5 1 0,1 3-35,1 2 1,-7 6-20,0-6 1,0 9 26,7-3 224,-10 5 1,-3 11-1,-14 4-58,-6 4 0,-4 3 0,-1 0 0,3-1 45,2 1 1,0-1 110,-6 1-132,-1-1-124,9-8 1,5-2-1,12-11 1,5-5-1,0-6 1,13-4-1,-5-3 1,3 1 33,0-1 0,-2 1 1,-3-1-1,-2 0 23,-2 1 0,-6 1 0,4 3 313,-3 2 1,-3 9-735,-12-3 1,-6 7-138,-13 7 0,4 4 1,-4 8-1,6 1 471,7-1 0,-13 10 0,5 1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42.06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62311E6"/>
      <inkml:brushProperty name="anchorY" value="-2.00205E6"/>
      <inkml:brushProperty name="scaleFactor" value="0.5"/>
    </inkml:brush>
  </inkml:definitions>
  <inkml:trace contextRef="#ctx0" brushRef="#br0">40 67 8306,'-23'0'0,"11"-2"0,7-3 364,10-3 0,7-6-367,11 6 0,1 1 1,3 7-1,2 0-146,-2 0 0,5-7 0,0-1 0,0 3-145,0 3 0,4 2 0,-4 0 0,0 0 294,0 0 0,7 0 0,-4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43.78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6355E6"/>
      <inkml:brushProperty name="anchorY" value="-2.01959E6"/>
      <inkml:brushProperty name="scaleFactor" value="0.5"/>
    </inkml:brush>
  </inkml:definitions>
  <inkml:trace contextRef="#ctx0" brushRef="#br0">66 461 8463,'-10'12'-16,"-2"-2"-57,0 0 1,0-5 0,9 7 0,3-2-1,8-8 1,4-4 0,3-8 0,-1-2 363,-1-6 0,6-1 1,-4-3-266,4 0 1,-4 0 0,0 0 0,-1 0-28,-1 0 0,4-1 0,-7 1 0,-1 0-26,1 0 1,5-2 0,-8-3 0,-2-3 7,-2 4 1,-3 1-1,0 3 1,0 0-36,0 0 0,0 7 13,0 0 0,-10 11 21,-5-4 0,-4 8 0,-3 8 0,2 6 23,5 6 0,-4 2 1,4 0-1,-5 0 7,-2 0 1,3 0 0,2 0 0,4 0-5,4 0 0,-6 3 0,7 2 0,4 2-4,1-2 1,3-2-1,0-3 1,0 0-1,0 0 0,3 0 0,1 0-5,4 0 0,7-7 0,-6-3 0,1 0-7,0 0 1,7-7 0,-2 3 8,4-6 0,-4-2 1,0 0-1,2 0 0,2 0 0,-4-10 1,0-2-1,0-3 23,-3 1 0,7 6 0,-6-7 0,-1-2 18,-5-2 1,6-3-1,-1 0-25,0 0 1,5 0 0,-9 0 0,-1-1 8,3 1 0,-5-7 0,7 0-29,-2 2 0,4 2 0,-6 3 55,-3 0 0,-1 10-4,4 4-37,-6 6 0,8 4 0,-12 6 0,-3 7 4,-3 4 0,1 3 1,7 0-1,0 0-6,0 0 0,0 0 0,0 3-51,0 4 0,0 3 0,2 5 0,6-10-66,7-10 0,-3 3 0,2-6 1,4 3 16,1-2 0,3 2 0,0-7 49,0 2 1,-7-7 0,0 3 58,2-6 1,-5-2-1,0-2 1,1-3 86,-1-3 0,-7-9 1,5 5-1,-3-3-28,0 0 0,8 1 0,-5-8 0,0 0-33,-1 0 0,1-8 0,-5 1 0,5 2-34,2 2 1,0 3-1,6 0-62,-4 0 1,1 3 0,7 4 0,0 5 44,0 0 0,-7 8 0,-1-5 1,4 4 119,1 3 0,3 3-99,0 4 0,-2 8-11,-5 14 1,-6-4-1,-9 4 1,0-5-1,0-2 0,0 1 0,0-1 0,0 0-11,0 0 1,-7 0 0,-3-3-55,-2-4 0,5 5-144,-8-6 168,10-4 0,-5-3 1,10-14 70,0-8 1,3 3 0,2-3-1,4-2 8,4-2 1,-6-11-1,8 1 1,2 0-11,2-3 1,4 10 0,-4-3 0,-2 8-2,-2 0 1,-3 5-1,5-1 17,-2 4 1,0 1-64,7 8 0,-10 3 13,-5 4 1,-2 5-1,0 10 5,3 0 0,1 0 0,-4 0 1,3 0-15,-3 1 1,-1-4-1,1-2 1,3-2-87,-3 2 1,7 3 54,3 2 1,4-3 0,3-4 0,0-8 38,0-4 1,0-3-1,0 0 55,0 0 0,3-3 1,2-4-1,2-5-12,-2 0 0,5-8 0,-3 5 0,-2-4 19,-2-3 0,-3 0 1,0 2-1,0 3 17,0 2 0,-2 0 1,-6-7-1,-6 0 1,-6 0-1,-2 0 1,0 0-16,0 0 0,0 7 0,0 1 1,0-3 1,-2-1-1,-6 4-61,-6 6 0,1 6 0,-1 2 24,-3 0 1,-1 10 0,1 4-1,5 6-3,2 2 0,-4 0 0,6 0 0,3 0-48,3 0 1,2 0 0,0 0-74,0 0 0,7 0 1,3 1-1,2-1-28,5 0 1,3-8-1,2-1 1,0-1-42,0 0 0,0-5 0,0 6 1,0-4-6,0-4 0,0-2 0,0-3 177,0 0 0,1 0 0,-1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44.00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65064E6"/>
      <inkml:brushProperty name="anchorY" value="-2.03755E6"/>
      <inkml:brushProperty name="scaleFactor" value="0.5"/>
    </inkml:brush>
  </inkml:definitions>
  <inkml:trace contextRef="#ctx0" brushRef="#br0">100 44 8249,'-34'-22'-848,"2"10"818,10 5 30,10 4 0,12 3 0,12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44.74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66173E6"/>
      <inkml:brushProperty name="anchorY" value="-2.05224E6"/>
      <inkml:brushProperty name="scaleFactor" value="0.5"/>
    </inkml:brush>
  </inkml:definitions>
  <inkml:trace contextRef="#ctx0" brushRef="#br0">442 353 8345,'9'-22'-97,"-6"8"0,7-1 0,0-2 0,2-3 1,2 1-1,-1 2 0,-1 2 0,-2-2 0,0-3 1,-6-2-1,-1 0 1315,-3 0-1147,0 0 0,-3 0 0,-4 2-26,-8 6 1,-4 1 0,-3 8 0,0-2 0,0 2-35,0 3 1,0 12 0,-3 4 0,-2 3-24,-2-2 0,-1 12 0,8-5 0,0 3 74,0-1 1,0 1 0,0 1 0,3 6-62,4 3 1,-2-1 0,9 5-1,3-2 28,3 2 1,2 3-1,0 2 1,0 0-36,0 0 1,2 0 0,3 3 0,3 2 10,-3 2 0,4 3 0,1-5 0,0 2-18,0-2 1,-3-2 0,-7-3 0,0 0 7,0 0 0,0-2 1,0-3-1,0-5-2,0-2 1,-7 5 0,-3-8 0,0-2-86,0-2 1,-7-3 0,5 0-1,-3-2-121,1-6 1,6 3 0,-4-7 0,0 0-1014,-1 0 1226,9-3 0,-16-7 0,8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45.74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6753E6"/>
      <inkml:brushProperty name="anchorY" value="-2.06828E6"/>
      <inkml:brushProperty name="scaleFactor" value="0.5"/>
    </inkml:brush>
  </inkml:definitions>
  <inkml:trace contextRef="#ctx0" brushRef="#br0">54 750 8345,'-22'0'-50,"8"0"-139,-1 0 0,12 0 181,3 0 0,10 0 0,12 0 44,0 0 1,10 0 0,3 0 3,-1 0 0,0 0 1,-4 0-1,4-3-34,0-4 1,5 2 0,-7-7 0,0 0 23,0-1 0,5-1 0,-6-6 1,1 3 34,0 2 0,5 1 0,-8-9 0,-2 4 4,-2 4 1,-3-7 0,0 5-1,0-8-23,0-1 1,5 6 0,-3-9 0,-4 2-55,0-3 1,-3 6 0,0-8 0,-5 0 36,-2-5 1,5 3-1,-8 0 1,-2 2 89,-3 5 0,-2-5-36,0 3 1,-2 2 0,-5 12-75,-8 8 1,-5 4 0,-2 3-60,0 0 1,7 10 0,1 5-1,-1 4 68,3 3 1,-8 0 0,5 0 0,-2 3-79,3 4 1,-4-4 0,11 7 0,0-3 36,-3 0 1,8 3 0,-6-5-1,6 3 4,2-3 0,0 4 0,0-1 0,0-3-12,0-3 0,2-2 1,3 3-1,5 2-3,2 2 1,-5-7 0,6-7 0,-1 2 8,0 3 0,0-6 0,6-1 0,-4-4 39,3-4 0,3-2 0,2-3 1,0 0 13,0 0 1,0 0 0,0-3 0,0-4-23,0-8 0,-7 3 0,0-3 0,2 1 58,3 1 1,-1-6-1,-2 4 1,-4-5-9,-4-2 0,9 0 1,-6 0-49,0 0 1,5 0-1,-7 0 50,2 0-18,-7 0-30,5 10 1,-13 4 0,-1 16-12,-4 7 1,-6 4 0,6 3 0,1-2 9,-3-6 1,8 6 0,-6-5 0,6 4-114,2 3 0,0-7 1,0 0 43,0 2 0,10 0 0,2 0 61,0-2 1,8-10 0,-6 2 36,6-4 1,2-3 0,0 0 12,0 0 0,-2-3 0,-3-4 1,-2-5 5,2-1 0,-5-4 1,3 7-1,2-2-24,2-5 0,-4-3 1,0-2-1,-1 0 4,-1 0 0,4 8 0,-7-1 1,-1-2-15,1-3 0,0 5 171,-3 1-200,-4-1 0,7 5 1,-13 10 3,-4 12 0,2 8 0,-7 2-2,2 0 1,3 0 0,7 0 0,0 0-49,0 0 0,2 0 0,5 0-77,8 1 1,2-9 0,0-2 0,-2 1-202,2-1 0,10-5 0,3 6-203,-3-4 1,-3-1 0,-2-8 532,0 0 0,0 0 0,0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46.01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693E6"/>
      <inkml:brushProperty name="anchorY" value="-2.0862E6"/>
      <inkml:brushProperty name="scaleFactor" value="0.5"/>
    </inkml:brush>
  </inkml:definitions>
  <inkml:trace contextRef="#ctx0" brushRef="#br0">1 44 8368,'0'-12'-1842,"0"2"1467,0 10 136,9 0 177,-6-10 1,17 8 61,-6-5 0,-4 4 0,10 3 0,-8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46.24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71008E6"/>
      <inkml:brushProperty name="anchorY" value="-2.10343E6"/>
      <inkml:brushProperty name="scaleFactor" value="0.5"/>
    </inkml:brush>
  </inkml:definitions>
  <inkml:trace contextRef="#ctx0" brushRef="#br0">0 0 7535,'3'12'-367,"2"-2"0,4-2 367,4-1 0,1 10 0,8-5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46.78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72738E6"/>
      <inkml:brushProperty name="anchorY" value="-2.12073E6"/>
      <inkml:brushProperty name="scaleFactor" value="0.5"/>
    </inkml:brush>
  </inkml:definitions>
  <inkml:trace contextRef="#ctx0" brushRef="#br0">331 1 7311,'-22'0'109,"0"0"1,0 0-1,0 0 1,0 0 3,0 0-45,0 0 0,0 7 92,0 0-41,0 1 12,0 2-65,0 2-165,0 0 150,9 8 1,-4-15 15,10 9-166,0-9 0,7 7 76,0-4 0,0-3 0,2 7 0,3 0-38,2 0 0,10-4 0,-2 6 20,5 4 1,2-6 0,0 3 65,0 2 1,-3-5 27,-4 3-56,5-10-7,-8 14 1,3-9 4,-1 5 1,-6 2-1,4-7-68,-2 2 76,-3-7 0,-7 14-6,0-4 0,-2-3 0,-6 1 24,-6-4 0,-6 6 0,-2-5 0,0 0 12,0-1 0,7 1 0,0-5 0,-2 2-118,-2-2 0,4-2-57,0-3 1,8 0-477,-8 0 269,10 0 324,-4 0 25,9 0 0,0-10 0,0-2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47.25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74271E6"/>
      <inkml:brushProperty name="anchorY" value="-2.13613E6"/>
      <inkml:brushProperty name="scaleFactor" value="0.5"/>
    </inkml:brush>
  </inkml:definitions>
  <inkml:trace contextRef="#ctx0" brushRef="#br0">397 23 8350,'-9'-12'66,"-4"2"0,-9 10-101,0 0 0,0 0 0,0 0 107,0 0 0,-7 7 1,-1 1-1,3-1 1,3 0 3,2 1 0,0 6 0,2-4 0,3 0-164,2 0 1,3 7 4,-3-2 65,-4 4 0,16-4 0,-2-3 0,10-2 28,10-5-60,5-3 1,2 1 0,0 2-4,0 2 0,0 0 0,0-7-47,0 0 1,0 3 0,0 2-33,0 2 91,0 0 1,-7 1 0,-3 2-25,-2 2 34,-3-7 75,-7 14-2,0-6-63,0-1-4,0 7 0,-10-9-15,-4 5 45,-6 4 128,-2-16 0,0 14-106,0-10 0,0 8 0,0-5 0,0 0-67,0-1 1,0 1-171,0-2-5,0-6 0,7 8-444,0-10 604,10 0-474,-4 0 529,9-10 0,0-2 0,0-10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47.48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75848E6"/>
      <inkml:brushProperty name="anchorY" value="-2.15155E6"/>
      <inkml:brushProperty name="scaleFactor" value="0.5"/>
    </inkml:brush>
  </inkml:definitions>
  <inkml:trace contextRef="#ctx0" brushRef="#br0">1 1 8350,'12'0'-93,"-2"10"0,-10-5 1,0 9-1,0 3 559,0 3-587,0 2 1,0 3 0,0 1 0,0 4 52,0-3 1,-7-3 0,-1-2 66,3 0 0,3 0-266,2 1 0,0-9-70,0 1 287,0 0-518,0-3 568,0-2 0,0-1 0,0 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02:05.08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21499.26563"/>
      <inkml:brushProperty name="anchorY" value="-86390.53906"/>
      <inkml:brushProperty name="scaleFactor" value="0.5"/>
    </inkml:brush>
  </inkml:definitions>
  <inkml:trace contextRef="#ctx0" brushRef="#br0">275 1373 6969,'-19'8'9,"6"-6"1,0 5-1,0-3 1,-1 1-1,1 1 1,-2-1 0,-2-3 340,-3-2 1,7 0-153,0 0-95,9 0 0,-12-2 138,10-5-144,-9 5 0,10-16 0,-6 5 31,3-4 0,-1-3 0,5 1 0,-3-1-48,3 1 1,2-1-1,-1 0 1,-1 1 11,-3-1 0,1-6 1,6 0-1,0 0-18,0-2 0,2 6 0,2-7 0,5 1-43,2-5 1,-4-1 0,6-1-1,0 2-15,-2-2 0,6-2 0,-4-2 0,5 2 16,1 4 0,1-4 1,-1 5-1,1-3-11,0 2 0,-1 5 0,1 6 1,-1-2 1,1-2 0,0 6 0,-1 7 0,1 0-3,-1 2 1,-6-6 0,0 6 0,3 0-22,1 5 1,3-3-1,-1 2 1,1 1 12,0-3 1,-1 7 0,1-5-1,-1 5-31,1 2 1,0 2-1,-1 3 29,1 1 1,-7 10 0,-2-3 0,0 2 50,-1-2 1,-5 4 0,4-1-24,-1 8 1,-3 4 0,5 5-1,-1-5 15,-4 0 0,-3-6 0,0 6 0,2-2-25,3 1 0,-1 5 0,-6-6 0,0 0-4,0 3 0,0-5 0,0 6 0,0 1-12,0-1 0,0-6 1,0 4-1,0-1 12,0-1 1,0 6-1,0-6 1,0 1-3,0 1 0,0-6 1,0 6-1,-2-2-12,-4 0 0,3 7 1,-3-7-1,4 0-18,2 3 0,0-6 1,-2 8-1,-3-3-10,-1-4 1,-1 5-1,7-3 1,0 0 8,0 2 0,-6-6 0,-1 6 1,3 0 5,2 5 0,2-5 1,-3 1-1,-1-3 8,-3 0 1,1 7 0,6-5-1,-2 0-4,-5 1 1,5 3 0,-7-3 0,3-1 21,-1 0 1,1 1-1,4-6 1,-3 6-25,-1 1 1,-1-4 0,7 5-1,-2-3 8,-5-4 0,5 4 0,-4 1 0,4-1 4,2 0 1,0 5-1,-3-5 1,-1 3 15,-3 4 0,1-5 1,6 3-1,0 0-7,0-3 1,0 5-1,0-7 1,0 0-16,0 1 1,0 3-1,0-3 1,0-1 10,0 0 0,6 1 1,1-5-1,-3 4-14,-1 2 0,3-6 0,1 3 0,-1-6-14,3-1 1,-7-1 0,7 1 0,-1-2-34,5-5 0,-2 2 1,0-6-1,0-1 15,0 1 1,0 0 0,4-5 0,-2 3-10,2-3 1,-4-2 0,2-2 26,3 0 1,1 0 0,3-2 0,-1-5 14,1-6 1,-7 2 0,0-2 0,2-2-5,3-2 0,-5-3 0,0 0 0,2 1-12,2-1 1,3 1-1,-2-1-44,-5 0 0,4 1 30,-4-1 0,-2 1 18,2-1 1,-9 1 18,3-1 0,-5 0 0,0 3 31,5 4 1,-5-5 10,4 5 0,-3-4 1,-3-3-38,0 1 0,0-1 0,2 1-1,4-1 0,-3 0 0,3 1-33,-4-1 1,-2 1 0,0-1 8,0 0 0,0 1 1,2-1-7,5 1 1,-5-1 9,5 0 1,-5 1-1,-2-1 4,0 1 1,2 1 0,2 3 65,3 2 55,-1 8-57,3-3 1,-7 8 1,9 2 0,-6 4-45,1 8 0,1-4 0,-7 3 0,0 3-23,0 1 1,0 3 0,0-1 36,0 1 0,0 6 0,0 0 0,0-2-5,0-2 0,0 0 0,0 2 1,0 2-14,0-2 1,0 4-1,0-2 1,0-2 14,0-2 0,0 4 0,0 0 0,0-2-13,0-2 1,0 4-1,0 0 1,0-2-12,0-2 0,0-3 0,0 1 0,0 0-21,0-1 0,0 1 1,0-1 0,0 1 1,2-2 0,2-3-21,3-2 0,8-2 0,-4 4 0,2-4-4,0-2 0,-6 4 1,6-7-1,0 1 5,-2 1 0,6-5 1,-4 3-1,2-2-33,-2 3 1,5-5-1,-5 7 30,4 0 0,3-7 1,-1 4-1,1-4-5,0-2 1,-7 0-1,0 0-7,2 0 0,2 0 108,3 0 0,0 0-9,-1 0 0,-8-2 0,-2-2-42,0-3 0,1-6 1,8 5-6,-5-3 1,-2 4 0,-5-4-1,5 0-3,0 1 0,7-1 0,-8-5 1,3 3-25,1-2 1,-4 4 0,6-2 8,-3-2 0,0-3 1,4-1-1,-4-1 3,-6 1 1,4-1 0,0 0 3,0 1 0,4-1 0,-7 3 0,1 2 16,0 2 0,4 0 0,-7-7 17,-1 0 0,4 1 1,-3-1-1,1 1-18,1-1 0,-3 0 0,6 1 0,-1-3 12,1-4 1,-6 4 0,3-6-1,1 2-15,4-1 0,-2 1 0,0 5 0,0-3-17,0-3 0,-7-1 0,5 4 0,-3-2 9,1 2 0,2 2 0,-5 1 1,2-3 6,-1-3 1,-3 1 0,-2 7-1,2-1 4,5 1 0,-5-8 0,4-1 0,-3 0 28,-3-1 0,0 1 1,0 4-1,2-4-33,4-3 1,-4 1-1,5-5 1,-3 5 1,3 1 1,-5-6 0,5 5 0,-5-3-22,-2 1 0,0 8 1,0-5-1,0 3 12,0 0 0,0-7 0,0 5 1,0 0-3,0 0 1,0-5 0,0 7 0,-2 0 32,-5-3 0,5 8 0,-5-8 0,3 3 10,-3 0 0,5 0 1,-4 4-1,4-2-20,2-2 1,-3-2 0,-1 4 0,-2-2-2,1 2 1,3-5 0,2 3-1,0 0-5,0-2 0,-7 6 1,1-6-1,2 1 1,1 1 0,3-6 1,0 6-1,0-1-4,0-1 0,-6 6 1,-1-6-1,3 2-2,2 0 0,2-7 1,0 7-1,-2 0-10,-5-2 0,5 6 0,-7-7 0,3 3 4,-1 0 1,-2 0 0,5 6 0,-5 1-5,-2-1 1,5 1 0,-5-1-1,0 0 1,0 1 1,5-1 0,-5 1 0,0-1 1,0 0 1,5 7-1,-5 0 1,0 0 50,0 2 0,-2-4 1,-5 6 104,5-1 0,-4 3-126,4-6 1,-5 9 18,-1-3 1,6 5-127,0 2 0,6 0 53,-6 0 1,9 9 0,-3 4 28,5 4 0,2 3 1,0-1-1,0 1 7,0-1 0,0 1 1,0 0-1,0-1 19,0 1 0,2 6 0,3 0 0,1-2-9,-2-2 1,5 4 0,0 0 0,2-2 11,4-2 1,-4-3 0,0 1 0,0 0-21,0-1 1,-1 1-1,6-1 1,-3-1 0,2-5 0,2 2 1,3-6-1,0 0-10,-1-1 1,3-1 0,2-7 12,2 0 0,0 0 1,-4 0-1,2-2 14,2-5 1,2-4 0,-4-8 0,5-1-4,1 0 1,-4-6 0,5-2 0,-1-2-73,1-5 1,-1 0 0,5 0-1,-4 2-116,-3-2 0,5-2 1,-7 0-1,-2 3-97,-3 1 0,3 7 0,-2-5 0,-4 3-339,-1 4 1,-6 9 0,2 4-939,2 2 1534,-6 3 0,8 6 0,-6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47.70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77741E6"/>
      <inkml:brushProperty name="anchorY" value="-2.16947E6"/>
      <inkml:brushProperty name="scaleFactor" value="0.5"/>
    </inkml:brush>
  </inkml:definitions>
  <inkml:trace contextRef="#ctx0" brushRef="#br0">0 23 8350,'0'-13'-2553,"0"3"2553,10 20 0,2 3 0,10 9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48.46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79654E6"/>
      <inkml:brushProperty name="anchorY" value="-2.18688E6"/>
      <inkml:brushProperty name="scaleFactor" value="0.5"/>
    </inkml:brush>
  </inkml:definitions>
  <inkml:trace contextRef="#ctx0" brushRef="#br0">750 23 8308,'-12'-10'-35,"-7"8"-86,6-8 0,-9 10-6,0 0 0,0 0 0,0 2 22,0 6 1,-7-4 0,-3 9-1,0-1 189,0 0-75,3 3 0,7 7 1,0-2-1,0-1 0,-1 1-47,1 4 0,8 3 0,1-5 1,4 0-2,4 0 1,5 0-61,7 0 1,-2-7 0,12-3 18,8-2 45,-3-2 0,12-8 0,-7 0-207,2 0 217,11 0 0,-9-3 1,9-4 8,-4-8 1,-9 3-59,3-3 256,-6 0 1,-4-7-91,-6 0 10,6 0 1,-15 8-1,7-1 167,-2-2 0,-3-3 234,-7-2-404,0 10 1,-9 4-138,-6 16 0,5 4 1,3 10-1,4 0-7,3 0 1,0 0-1,0 3 1,0 2 47,0 2-36,0 10 0,0-2 18,0 15 1,8-4 0,-1 9 0,-2-1-64,-3 1 1,-2-8 0,-2 2 0,-5-4-27,-8-3 69,-5-10 1,-12 5-1,-4-9 1,-6-1-1,-5-2 1,-2-3-66,-2-4 1,-3-3 25,3 5 163,4-10 1,-7-2 0,10-10 246,0 0-213,0 0 1,10 0-112,4 0 1,8-10-70,7-4 87,6-6-24,9-12 0,0 5-1,0-9 1,12-1 54,10-7-43,10 0 1,12 0 0,2-1 0,3 4 208,3 4-242,-1-5-67,3 8 255,-7 0 0,17 2-159,-6 10 0,-4 0-1,-2 0 64,4 0 37,-9 0-251,6 0 9,1 0 206,-17 0-32,24 0 0,-24-1 17,15 1 0,-13 8-219,-3-1-24,-9 0 162,15-7 1,-17 0 0,2 0 0,-8 0 0,-7 0-2,-2 0 16,7 0-3,-14 10 222,7-8 0,-13 10-205,-4-4 0,2 1 0,-10 8-16,-2-2 11,-3 0-38,8 7 28,-17 0 0,7 0 0,-15 2 27,8 6 0,4 4 1,3 12-14,0 6 1,2 2 0,6 4-13,6-6 1,6-6 11,2-2 0,10 0 0,7 0 21,10 0-910,-3 0 402,18-9 208,2 6 210,3-16 1,16 16 0,-6-6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49.30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81669E6"/>
      <inkml:brushProperty name="anchorY" value="-2.20475E6"/>
      <inkml:brushProperty name="scaleFactor" value="0.5"/>
    </inkml:brush>
  </inkml:definitions>
  <inkml:trace contextRef="#ctx0" brushRef="#br0">133 199 7759,'2'-20'0,"3"3"0,5 5 0,5 0 58,9-1 0,1 1 1,11-5-1,3 5 1,3 0-1,2-1 1,0-1-1,-2 1 1,-3 4-1,-5 1 1,1 1-1,-3 2 0,-1 3 1,-4 2-1,-2 0 1,-3 0-387,0 0 1,0 0 316,0 0 1,-2 2 0,-3 3 37,-2 2 1,-11 10 0,4-2 0,-6 5-73,-2 2 0,0 0 1,-2 2-1,-3 3 41,-2 3 0,-8 6 0,5-4 0,0 2 15,0 6 1,-4-6-1,4 0 1,0 1 23,0-1 0,1-5 0,4 6 0,-3-4-10,3-4 0,-4 5 0,-1-2 0,-2-1-10,-6 3 1,-1-8-1,-3 6 1,-3-6 6,-4-2 0,-3-2 0,-7-3 0,2-2 58,-2 2 0,-3 0 0,1-2 0,1-5-39,4-1 0,6-6 1,-4 4-1,2-4-89,5-3 0,3 0 0,2-3 58,0-4 21,9-5-14,-6-10 0,14-1-548,-10 1 243,10 0 138,-5-9 1,10 6-834,0-4 455,0-6 528,0 11 0,10-18 0,2 8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50.77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83513E6"/>
      <inkml:brushProperty name="anchorY" value="-2.21975E6"/>
      <inkml:brushProperty name="scaleFactor" value="0.5"/>
    </inkml:brush>
  </inkml:definitions>
  <inkml:trace contextRef="#ctx0" brushRef="#br0">481 64 8202,'36'-20'0,"-1"6"-19,-4 6 1,-1-1 0,-8 1-163,0 3 1,-10 5 156,-5 8 0,-11 4 1,-6 10-1,-2 0 120,-6 0 0,-4 0 0,-5 0 0,-2 0-30,2 0 1,-5 8-1,0-1 1,1-2-187,-1-3 0,-8 6 0,4-1 0,-3-2 6,2-2 1,-2-11 0,7 1-1,0 0 60,0-3 0,3 0 1,7-7-139,0 3 139,-1-1 1,11-17 0,7-2-23,10 0 1,7-8-1,11 5 1,-1-4 29,0-3 0,7 2 0,0 3 0,-2 5 3,-2 2 0,-3 2 30,0 8 0,-10 3 165,-4 4 1,-6 6-1,-4 11 1,-3 3 12,-3 2 0,-6 1 0,6-8 0,3 0-128,3 0 0,2 0 0,0 0 0,0 0-55,0 0 0,10 0 1,4-2-1,6-3 21,2-2 1,0-3 0,3 3 0,2-8-43,2-5 1,3 6 0,-5-1-1,5-2 35,2-3 1,-7-4 0,5-3-1,-3-2 37,0 2 1,1-5-1,-8 0 1,0 0 58,0 1 0,0-9 1,0 6-1,-2-2 42,-6-1-75,16 0-28,-15-7-35,16 0 1,-9 2-1,0 3 1,1 3-14,-1-4 1,0 1-61,0 3 89,0-6 0,-8 18-50,1-6 0,0-2 25,7 3 1,0-3 75,0 3-1,-10 4 16,-2-6 0,-10 11 1,-2 3 68,-6 2 0,-4 10-142,-10-2 1,7-3 0,1 3 0,-4 0 0,1 0 19,3-1 0,-6 1 1,5 7-126,-4 0 0,4 0 67,0 0-3,10 0 0,-4 0 30,9 0 1,0 0 0,2 0 136,5 0-130,-4-9 0,16 6 0,-6-16 0,9 7-9,0-1 1,0-6-1,0 4 1,0-4-33,0-3 42,0 0-181,0-10 175,0 7 0,0-14 1,0 7-1,0 1-13,0-1 1,-7-5-1,-3 5 1,0-2 101,1-5 0,-8-3 0,2-2 167,-5 0-235,-2 0 0,0 0-20,0 0 0,-9-2 1,-4-3-1,-1-3 0,-1 6-36,-2 7 1,-3-3-1,-2 8-62,0-1 1,0 4 69,0 9 4,10 0 0,-8 0-7,5 0 1,3 0 0,0 2-93,2 5 109,-7-4-2,15 7 0,-8-8 32,10 5 0,2-4 0,6 4 23,6-4-54,-4-3-3,10 0 1,-8 0-22,10 0 339,0 0-293,0 0 0,7 0 76,1 0-69,-1-10 1,-7 7-1,0-6 27,0-1 0,0 7 0,0-6 74,1-1 1,-9 7-56,1-4-201,-10 5 104,14 2 0,-16 2 1,7 3 21,-1 2 1,-6 10 0,4-2 9,-4 5 0,-3-6 0,2-1 1,3-1-10,2 0 53,1 3-39,-8-3 146,0 8 1,0-8-126,0 10 1,-3 0 0,-2 0 30,-2 0 0,0-7-370,7 0 201,0-1 0,0 1 88,0 0 70,0-10 0,2 4 0,3-11 30,2-5 0,3 2 1,-5-10-3,2-2 0,8 5 0,-5-3-114,2-2 0,0-3 0,6-2 0,-4 0-36,3 0 0,3 2 0,2 3 1,-2 3 5,-6-4 0,6 6 0,-5 0 72,4 2 1,3 0-1,0 5 169,0-2 1,-7 0-1,0 7-114,2 0 1,-5 2-1,1 5-14,-4 8 1,-1-3 0,-6 3-1,3 2 8,2 3 0,1 2 0,-8 0-64,0 0 1,0 0 0,0 0-1,0 0-146,0 0 1,0-7 0,0 0 132,0 2 0,2 0 0,3 0 0,5-5-554,2-2 0,3-3 587,7-7 0,10 10 0,2 3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51.51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85862E6"/>
      <inkml:brushProperty name="anchorY" value="-2.23758E6"/>
      <inkml:brushProperty name="scaleFactor" value="0.5"/>
    </inkml:brush>
  </inkml:definitions>
  <inkml:trace contextRef="#ctx0" brushRef="#br0">520 67 8356,'0'-15'-168,"-2"3"0,-3-1 1,-5 4-1,-2-1 0,-5 5 1,-3 3-1,-2 2 450,0 0 1,0 2 0,0 3-146,0 2 1,0 3-1,0-5-64,0 2 1,0 8-1,2-5-145,5 2 0,-2 3 0,10 7 27,2 0 0,2-7 0,6-3 10,4-2 0,5 4 1,11-4 11,-1 2 0,0-7 0,2 5 1,3-3-2,2 1 0,1 6 0,-11-4 0,-1 0-42,-4 0 1,-6 0 0,4-3 82,-2 8 1,-3-3 0,-9 3 139,-6 2 0,-4-7 0,-10-1 0,0-1-105,0-1 0,0 8 0,-3-5 0,-2-1-12,-2 1 1,-8-2-1,8-6 1,-1 3-32,-1 2 1,6 1 0,-4-8 0,4 0-266,3 0 0,7 0 0,3-3-343,2-4 1,-4 2 0,9-10 598,7-2 0,8-3 0,12-2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51.75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87962E6"/>
      <inkml:brushProperty name="anchorY" value="-2.2528E6"/>
      <inkml:brushProperty name="scaleFactor" value="0.5"/>
    </inkml:brush>
  </inkml:definitions>
  <inkml:trace contextRef="#ctx0" brushRef="#br0">44 1 8327,'22'0'374,"-9"0"0,-3 2-342,-10 5 0,0 6 0,0 9 79,0 0 1,0 0 0,-3 0 0,-2 0-415,-2 0 0,-3 0 0,5 0 0,-2 0-74,2 0 0,-5 0 10,3 0 1,-1 0 366,8 0 0,-9-9 0,-4-4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51.97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90117E6"/>
      <inkml:brushProperty name="anchorY" value="-2.26805E6"/>
      <inkml:brushProperty name="scaleFactor" value="0.5"/>
    </inkml:brush>
  </inkml:definitions>
  <inkml:trace contextRef="#ctx0" brushRef="#br0">1 0 8319,'22'0'0,"0"0"0,0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52.40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92542E6"/>
      <inkml:brushProperty name="anchorY" value="-2.28524E6"/>
      <inkml:brushProperty name="scaleFactor" value="0.5"/>
    </inkml:brush>
  </inkml:definitions>
  <inkml:trace contextRef="#ctx0" brushRef="#br0">419 0 8279,'-22'0'0,"0"0"0,-7 0 0,-1 0 0,3 0 0,0 3 0,0 2 69,-2 2 1,0 3 27,6-3 1,1-2 0,0 7-246,0-2 1,8 5-1,1-5 128,4 2 0,1 2 1,8 9-74,0-1 0,3-8 0,4 1 0,8 0-31,4-3 1,3 5 0,0-7 0,0 2 118,1 5 1,-1-4 0,0-1 0,0 0-17,0 0 0,-8 1 1,1 4 32,2-3 0,-4-1 0,-1 4 55,-2-3 0,-3 1 0,-10 5 20,-4-6 1,-5 4 0,-10-11 0,0 0-62,0 3 0,0-5 0,0 7 0,0-2-13,0-5 0,-1 0 1,1 0-1,0 2-123,0-2 0,8-3 0,-1-2-475,-2 0 0,7-9 585,3-6 0,-6-5 0,1-2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52.70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94734E6"/>
      <inkml:brushProperty name="anchorY" value="-2.30044E6"/>
      <inkml:brushProperty name="scaleFactor" value="0.5"/>
    </inkml:brush>
  </inkml:definitions>
  <inkml:trace contextRef="#ctx0" brushRef="#br0">155 13 8022,'-7'-10'361,"-3"7"1,0 11 0,0 4-283,5 5 0,3 3-319,2 2 1,-8 2-1,1 3 1,2 5 134,3 2 1,-1-7 0,-2 5-1,-2-2 93,2-1 1,3 8-1,2-5 1,-3-1-30,-4 1 1,4 5 0,-4-8-1,5-2-53,2-2 0,-3 4 0,-2 1-197,-2-3 0,0-3 0,4-2 291,-4 0 0,4 0 0,-6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52.94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96991E6"/>
      <inkml:brushProperty name="anchorY" value="-2.31566E6"/>
      <inkml:brushProperty name="scaleFactor" value="0.5"/>
    </inkml:brush>
  </inkml:definitions>
  <inkml:trace contextRef="#ctx0" brushRef="#br0">22 23 8215,'-12'0'-893,"2"-3"1,13-2 1003,4-2 1,8 0 0,12 7 0,2 0-269,-2 0 0,5 0 1,0 0-1,-1 0 157,1 0 0,7 10 0,-4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32.797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993 89 18059,'12'-10'309,"-4"-4"1,-6 1 0,-2-1 0,-2-1 0,-6 3 0,-6 4-2095,-6 6 1834,8 2 0,-8 0 0,6 0 148,-6 0 1,-2 0 0,0 0-149,0 0 0,0 2 0,2 6 0,3 4 269,2 0 0,1 8 1,-8-5-1,-3 4-77,-4 3 0,4-7 0,-2 0 1,8 2 54,4 2 1,0 1 0,-7-3-1,3-2-131,4 2 1,-5 3 0,6 2 0,-6 0 340,-2 0 0,2 0 0,3 0 0,3 0-115,-4 0 1,-1 0 0,-3 0 0,0 0-27,0 0 0,0 5 0,2 0 0,3-5-6,2-2 1,3 4 0,-5-9 0,4 4-339,4 3 1,-6 8-1,5-1 1,0-2 28,1-2 0,-6-3 0,5 0 0,0 2-124,0 6 0,1-6 1,4 6-1,-3-3-2,4 2 1,-6-5 0,2 8 0,3-2-80,3-1 1,2 1-1,0-6 1,-2 3 12,-6 2 0,6 3 1,-6-5-1,6 3-31,2-4 1,0 6-1,0-2 1,0-3-52,0-3 0,0-2 1,0 3-1,2-1-33,6-2 0,-6 5 1,8-12-1,-3 5-106,1 2 0,9-3 0,-5-2 0,3-4-196,0-4 0,-3 9 1,5-6 196,-2 0 1,-1 5-1,8-7 1,0 0 0,0 0 14,1-6 1,-9 6 0,1-2 0,2-1-97,3 3 0,2-8 0,0 6 0,0-6 41,0-2 0,0 2 1,0 3-595,0 3 1,0-1 392,0-7 1,0 0-1,0 0 1,-2 3-102,-5 4 0,4-5 695,-4 6 1,-5 4 0,-1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53.88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.99512E6"/>
      <inkml:brushProperty name="anchorY" value="-2.33316E6"/>
      <inkml:brushProperty name="scaleFactor" value="0.5"/>
    </inkml:brush>
  </inkml:definitions>
  <inkml:trace contextRef="#ctx0" brushRef="#br0">44 221 8093,'15'0'-86,"0"0"1,2 0 137,2 0 0,4-3 0,-1-1 1,0-4-279,0 3 1,0-4-1,0 1 1,0 1 53,0-3 1,0 8-1,0-8 183,0 0 0,-7 0 1,-3-7 37,-2 2 1,-3 8 0,-7-8-18,0-2 1,-2 0 0,-6 0 8,-6 2 0,-6 10 0,-2-2 1,0 4-9,0 3 0,0 0 1,-3 3-1,-2 2-13,-2 2 0,0 8 0,7-5 0,-1 2 3,1 5 0,0 3 0,3 2-10,4 0 0,-2 0 0,10 0 0,2 0-24,2 0 1,3 0 0,0 0 0,0 0 9,0 0 1,3-2-1,4-3 1,8-2-6,4 2 0,-4-5 0,0 0 0,2 0-36,2 1 1,11-8-1,-1 2 1,-2-5-2,-2-2 0,4 0 1,1 0-1,-4 0 55,-1 0 1,-3 0-1,0-2 1,0-5 36,0-8 0,-2 3 1,-3-3-1,-5-2-14,-2-3 0,5-2 0,-6 0 0,1 0 118,0 0 1,7-7 0,-2-1-1,4 1-224,4-3 1,-1 7-1,0-4 1,0 5-4,0 2 1,-8 9 0,1 3 243,2 1 1,-4 6 59,1-4-164,-9 14 0,12-2 0,-9 10-16,-3 2 1,4-5-1,-1 3 1,-3 2-47,-3 3 0,5 2 1,1 0-1,-3 0 5,-3 0 0,-2 0 0,0 0 0,0 0-38,0 0 0,-7 0 0,-1 0-158,3 0 0,3 0-239,2 0 234,0-9 240,0-4 0,0-11 1,0-5-1,2-6-38,6 1 0,-3-8 0,7 6 0,-2-6 0,-5-2 0,7 0 1,0 0-1,3 0-34,0 0 0,-3 0 1,5 0-1,-2 0-26,2 0 0,-5 9 0,0 4 0,1 1 86,-1 1 1,-5 0 0,8 7 230,2 0 1,3 0-145,2 0 0,0 9 0,-3 6-19,-4 5 0,-3 2-97,-4 0 1,-6 0 0,5 0 0,-4 0 0,-3 0-175,0 0 0,0-7 0,0-1-26,0 4 0,2-1 0,3 0-122,3-2 1,-1-8 0,-5 5 314,6-2 0,-6-3 0,8-7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54.27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02177E6"/>
      <inkml:brushProperty name="anchorY" value="-2.35092E6"/>
      <inkml:brushProperty name="scaleFactor" value="0.5"/>
    </inkml:brush>
  </inkml:definitions>
  <inkml:trace contextRef="#ctx0" brushRef="#br0">0 88 8146,'15'-9'148,"0"-6"0,-1-2 0,8 2 0,3 8 0,2 2 0,2 0-60,-2-3 1,5 1-169,-3 7 1,8 0 0,-8 0-1,-2 0 118,-2 0 1,-3 0 0,0 0 0,-2 3-176,-6 4 0,3-2 0,-9 10 0,-3 2-24,-3 2 0,-2 3 0,-2 0 1,-6 0 175,-6 0 0,-3 1 0,-1-1 0,4 0-18,-3 0 1,-3 5-1,-2 0 1,0-3-65,0 3 0,7 0 1,0-5-1,-2 0 5,-2 0 1,4-2-1,0-3 1,1-2 3,1 2 0,3 2 0,10 3-15,0 0 1,0-7 49,0 0 1,10-10 0,7 2-1,8-4-64,4-3 0,8 0 0,-5 0 1,2 0 86,5 0 0,-7 0 0,10-10 0,-8-3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59:54.52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04899E6"/>
      <inkml:brushProperty name="anchorY" value="-2.36873E6"/>
      <inkml:brushProperty name="scaleFactor" value="0.5"/>
    </inkml:brush>
  </inkml:definitions>
  <inkml:trace contextRef="#ctx0" brushRef="#br0">33 45 8425,'-22'0'277,"12"0"0,10 0 1,14 0-1,13-3 1,10-2 303,5-2 0,9 0-712,1 7 0,-1 0 0,-7 0 0,0 0-485,0 0 1,1 0-1,-1 0 1,0 0 615,0 0 0,0-10 0,0-2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04.33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07657E6"/>
      <inkml:brushProperty name="anchorY" value="-2.3862E6"/>
      <inkml:brushProperty name="scaleFactor" value="0.5"/>
    </inkml:brush>
  </inkml:definitions>
  <inkml:trace contextRef="#ctx0" brushRef="#br0">40 527 7809,'-23'0'-121,"11"-2"1,7-3 0,10-5 0,10-2 314,5-5 0,-8 5 0,-2-3 26,-1-2-173,-6 7 0,9-10 0,-5 8 0,6-3 0,1 1-36,1-3 1,0-3 0,4-2-1,-2 0 11,-2 0 1,-3 0 0,6 0 0,-6 0 8,-2 0 0,-3-8 1,-5 1-11,6 2 1,-6 2-11,6 3 0,-6 8-93,-2-1-35,0 10 1,0-2 97,0 14 1,0-2 0,0 10 0,-2-1 13,-6-1 1,3 16-1,-7-2 20,2 5 1,-7 0-1,5-10 1,0 0-14,4 0 1,-2 0-1,3 0-35,2 0 0,3 0 0,2 0 1,0 0-22,0 0 1,2-2 0,3-3-10,2-2 0,3-3-68,-2 3 208,4-6 1,10-9-18,0 0 0,-2-2 0,-3-3 0,-3-5-37,4-2 1,-6 0 0,3-5 0,-1 2 2,-2-2 0,6 4 1,-9-1-11,4-3 1,-1-3-1,5-2 1,-5 0-14,-2 0 0,5 0 0,-5 0 1,-1 0 19,1 0 0,5 0 0,-5 0 0,0-1 83,-1 1 0,-1 8 91,-8-1-271,0 10 31,0-5 1,0 13 0,0 4 20,0 8 1,-3 4 0,-2 3-1,-2 1-18,2-1 0,-5 2 1,3 3-1,2 2 2,3-2 0,2-2 1,0-1-1,0 3-29,0 3 1,0-1 0,0-7-1,2 0-27,5 0 1,-2 0 0,8 0-16,-4 0 0,1-9 173,-3-6 0,6-5 30,9-2 0,0-7 0,-3-3 1,-1-2-17,-4-5 0,-1 5 0,4-3 0,-5-2-54,-2-3 1,7-4 0,-5-3 0,3-3-19,0 3 0,-3 3 0,5 2 0,-5 0-23,-2 0 1,5 0-1,-6 2 1,1 3-2,0 2 1,0 10 18,-3-2 1,5-3 43,10 3 0,1 0 0,-4 9 1,-4 5 1,2-2 0,-10 10-47,-2 2 0,-2 3 0,-3 2 0,0 0-7,0 0 1,0 0 0,0 0 0,0 0-16,0 0 1,-3 0 0,-2 0-59,-2 0 1,-10 0-32,2 0 0,-2-7 0,0-3 67,2-2 0,8-3 17,-8-7 1,10-2 25,-2-5 1,7 2 0,7-10 0,5-2 35,1-3 0,6-2 0,-4 0 1,5 0-26,2 0 1,0 0 0,0 0 0,0 2 34,0 6 1,-7-4 0,-3 9 0,0-1 35,0 0 1,3-5 0,7 8-53,0 2 1,-7 3 0,-1 2 98,4 0-80,-9 0 1,1 2-1,-10 5-21,0 8 1,0 5 0,0 2-19,0 0 1,-2-7-1,-3-1-27,-2 3 1,-3 3 0,5 2 0,-3 0-79,4 0 0,1-7 1,3 0-1,3-1-3,4-1 0,-2 4 1,10-8-236,2 4 1,2-1 0,3 3-1,3-8 334,4-5 0,6-2 0,9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04.96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10623E6"/>
      <inkml:brushProperty name="anchorY" value="-2.40401E6"/>
      <inkml:brushProperty name="scaleFactor" value="0.5"/>
    </inkml:brush>
  </inkml:definitions>
  <inkml:trace contextRef="#ctx0" brushRef="#br0">486 550 8309,'-3'-22'-101,"-4"0"1,2 7-1,-9 3 57,-4 2 1,6 2 0,-3 8-116,-2 0 1,-12 0 0,-5 0 158,-1 0 0,3 10 1,10 2-1,-2 3 19,-6 0 1,6 0 0,-5 7 0,4 0 47,3 0 1,0 0 0,2 0-1,3 0-34,3 0 1,9 0 0,-3 0-1,6 0-80,2 0 1,0 0 0,2-2 0,3-3-43,3-2 0,9-3 0,-3 5 0,6-5 21,2-2 1,0 5-1,0-8 85,0-2 0,0-3 1,0-4 28,0-5 0,-7 2 1,-3-10-1,1 0 78,-1 3 1,-5-17 0,5 2-56,-2-5 0,-2-2 0,-6 7 0,3-5-1,2-2 1,1-3 0,-6-7 0,3-3-102,2-4 1,8-3 0,-5-5-1,0 8-90,-1 4 0,6 3 0,-8 0 0,1 2 71,2 5 1,-8 6 0,5 9-22,-4-1 385,-3 11 0,0 5 1,0 14-239,0 8 1,0 5 0,0 4 0,0 3 12,0 2 1,-8 8-1,1-5 1,2 2-45,3 5 0,2 3 0,-3 2 0,-2 0 37,-2 0 1,0 0 0,7 1-1,0-1-117,0 0 1,0-3-1,0-1 1,2-4-168,6 4 1,-6-1 0,8-2 0,0-8 41,4-5 1,6-2 161,2 1 0,10-1 0,2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06.20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13656E6"/>
      <inkml:brushProperty name="anchorY" value="-2.42188E6"/>
      <inkml:brushProperty name="scaleFactor" value="0.5"/>
    </inkml:brush>
  </inkml:definitions>
  <inkml:trace contextRef="#ctx0" brushRef="#br0">0 1123 8390,'3'-20'31,"4"5"0,3 3 0,7 5 0,-2-5 0,2-3 1,3 0-1,2-2 0,0-3 0,0-2 0,0 0 0,-3 0 1,-1 0-1,-4-2 0,3-3 0,3-5 0,2 0 150,0 0 1,0-14 0,0 2 0,0-5-188,0-5 0,0 7 0,-2-7 0,-3 3-19,-2-1 0,-10 1 0,2 9 1,-4 3 40,-3 2 1,0 8 0,0-5-1,0 2 81,0 5 1,0 2 107,0 3-271,0 10 1,-10 5 0,-5 14-25,-5 8 0,6 4 0,2 6 1,-1 2 71,1 2 0,5 10 1,-6-4-1,4 1 19,4 1 1,-5 0 0,3 7 0,2-2-5,2-6 0,3 6 0,0-5 0,0 2 3,0-2 1,0 2 0,0-10 0,0-2-79,0-2 1,0-3 0,0 0 0,0 0-104,0 0 122,0-10 0,3-2 263,4-10 1,-2-2-78,10-6 1,-8 3 0,8-7-1,-1 0-181,-1 0 0,6-1 0,-4-4 0,5 2-24,2-2 0,-8-2 0,1-1 0,2 3 35,3 2 1,-1 8 0,-2-5 0,-2 2 53,2 5 0,3-5 34,2 3 0,0-1 1,0 8-42,0 0 1,0 0-6,0 0 1,-10 3 0,-7 2 25,-10 2 0,1 8 0,-11-5 0,-2-1-6,-3 1 0,-2 5 1,0-8-1,0 1-17,0 1 1,0-6-1,0 4 1,-3-2 9,-4 2 1,4-4 0,-4 7 0,5-3-57,1 0 0,1 1 0,0-8 0,0 2 30,0 6 1,8-6 2,-1 5 1,10-2 0,-2 3 0,4-3 0,6 7 62,4-2 1,3-1 0,7-4 0,-2 5 5,2 2 1,-5-4-1,3 4 1,2 0-41,2 0 1,4-4 0,-1 4-89,0-2 1,0 0 0,0-5-49,0 2 1,0 0-1,0-7-277,0 0 0,-7 8-174,-1-1 0,1 0 569,7-7 0,-10 0 0,-2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08.33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16826E6"/>
      <inkml:brushProperty name="anchorY" value="-2.4396E6"/>
      <inkml:brushProperty name="scaleFactor" value="0.5"/>
    </inkml:brush>
  </inkml:definitions>
  <inkml:trace contextRef="#ctx0" brushRef="#br0">331 422 8308,'-12'-10'-21,"-8"7"-31,6-4 0,-6 5-13,-2 2 1,0 0 0,0 0-32,0 0 1,0 9-1,0 4 160,0-1 0,2 7 0,3-6 0,2 1-74,-2 1 1,5 0 0,-1 7-11,4 0 1,1 0 0,8 0 21,0 0 0,0 0 0,3 0 1,4-2-11,8-6 1,4 4 0,3-9 0,1 1-33,-1 0 0,0-3 0,0-7 0,0 0 11,0 0 0,0 0 1,0 0 63,0 0 1,0-7 0,-2-3 62,-6-2 0,3-3 1,-9-7 21,-3 0 0,-3 0 0,-2 0-102,0 0 1,-2 0 0,-6 0-1,-4 0-62,0 0 1,-8 2 0,8 3-1,-3 2 7,1-2 1,6 0 0,-6 2 0,-1 6-195,3-1 1,-1 7 119,6-4 171,5 5 0,-6 2 1,16 0 15,6 0 1,6 0 0,2-3 0,0-2 34,0-2 0,0-1 1,0 8 66,0 0 1,0 0 0,0 0-26,0 0 1,0 0-182,0 0 1,-9 10 0,-6 5 1,-5 5 0,-2 2 0,0 0 5,0 0 1,-2 0 0,-3 0 0,-5 0-5,-2 0 1,7 0-1,-2 0 1,2-2-147,-2-6 1,4 6-71,-4-5 112,4-6 136,3 1 15,0-10 0,3-7 0,2-3-14,2-2 0,8-3 1,-6-4-1,1 1-1,0 4 1,7-1-1,-5-7-5,1 0 0,6 2 0,-6 3 1,1 5 24,1 2 1,-8-5 0,8 8 0,0 0 18,-3-3 1,8 7 0,-6-4 86,6 5 0,-5 2-79,-1 0 1,-9 2 4,2 5 1,-4 6 0,-6 6 0,-1-2-84,-4-2 1,1 0-1,4 4 1,-1-1-17,-4-4 0,-2-1 0,5 4 1,-2-3 2,2 4 1,3-6-413,2 2 259,-10-9 164,8 5 1,-6-12 5,16-6 0,-4 3 1,9-9-1,-1-1 54,0 3 0,-4-8 0,6 6-37,3-6 0,3-2 0,2 2 0,-2 3-2,-6 2 0,3 8 0,-7-5-3,3 2 0,-9 3 49,16 7 72,-18 0 0,8 9 0,-10 6-85,0 5 1,0 2-1,0 0-24,0 0 1,0 0-1,0 0-13,0 0 0,8 0 1,-1 0-126,-2 0 0,0-7 1,0 0-64,2 2 0,10-5 125,-2 3 0,-3-10 131,3 2 0,-8-5-16,8-2 1,-3-9 0,5-4 224,-2 1 0,-10-7 0,5 4-186,-1-5 1,-6-2 0,7 0 0,-3 0-9,0 0 1,8 0 0,-8 0 0,1 2-77,2 6 0,-5-4 0,7 9-56,-2-4 1,-1 9-18,-1-4 0,-3 6 87,9 2 1,-1 2 0,4 3 0,-3 2 0,-6 11 0,4-4-16,-2 6 0,0 2 0,-6 0 0,4 0-68,-3 0 1,-3-7 0,-2-1 0,0 4 26,0 1 0,0-4 1,0 0-41,0 2 1,0-5-1,-2 0-226,-6-2-141,6 7 360,-8-14 0,10 4 0,0-14 102,0-8 0,3 3 1,1-3-1,6 0 29,3 3 0,-6-8 0,8 6 1,-1-6-12,-1-2 1,6 0 0,-4 0 0,4 2 66,3 6 0,1-6 0,-1 8 58,0 0 0,-8-1 1,1 8-2,2-2 1,3 0 0,2 7-43,0 0 0,-7 7 0,-3 3-109,-2 2 1,4 3 0,-6 7-82,-3 0 0,-3 0 1,-4-2-1,-3-3 28,-3-3 0,-1 1 1,4 7-107,-3 0 0,-6-7 101,6 0 0,-2-10 0,6 4-142,-4 1 196,1-7 1,7 4 10,0-14 1,10-6 0,2-9 0,0 0 0,8 0 0,-6 0-12,6 0 1,-5 3 0,-3 1-1,0 6-2,0 2 0,-4-4 357,7 6-285,-1 1 1,-2 9-43,-4 6 0,-6-3 0,-2 9-95,0 3 1,0 3-1,0 2 1,3-2-66,4-6 0,-2 6 0,7-5-6,-2 4 0,7-4 0,-2-3 55,4-2 0,4-3 1,-1-7 74,0 0 1,0 0 0,-3-2 205,-4-5 0,5 2 0,-8-10-44,0-2 1,5-3-1,-9-2 1,-4 0-53,-1 0 1,-1 0 0,3-2 0,3-6-16,-4-7 1,6-2-1,0 0 1,0 2-156,0-2 1,4-3 0,-4-2 0,0 0-77,0 0 0,0 2 0,-6 3 0,4 5 19,-3 2 1,0 10 285,2 7-29,-5 1 0,6 11 0,-13 11 0,-5 6-8,-2 1 1,7 12 0,-5-3 0,3 6-92,-1 2 0,1 4 1,7-4-1,-2 0-18,-6 0 1,6 7 0,-6-5 0,6 3-127,2 0 0,0-8 1,0 6-1,2-1-182,6 0 0,-6-4 1,8 4-1,-3-2-73,1-5 0,2-3 1,-6-2-1,4 0 368,-3 0 0,7 0 0,0 1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08.59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2023E6"/>
      <inkml:brushProperty name="anchorY" value="-2.45743E6"/>
      <inkml:brushProperty name="scaleFactor" value="0.5"/>
    </inkml:brush>
  </inkml:definitions>
  <inkml:trace contextRef="#ctx0" brushRef="#br0">0 133 8328,'23'-8'162,"-1"1"1,-8-8-1,1 8 1,5 2 76,7 2 1,-3 1 0,8-3 0,-3-2-15,1 2 0,9 2 0,-5 1 0,3-3-638,0-2 0,-8-1 0,5 8 0,1-2-231,-1-5 1,-7 4 0,2-4 643,-4 4 0,-3-6 0,0-4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10.367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.23662E6"/>
      <inkml:brushProperty name="anchorY" value="-2.4747E6"/>
      <inkml:brushProperty name="scaleFactor" value="0.5"/>
    </inkml:brush>
  </inkml:definitions>
  <inkml:trace contextRef="#ctx0" brushRef="#br0">0 527 8893,'15'-7'0,"0"-3"71,2-2 0,-5 0 0,3-5 1,2 2-1,2 0 0,1 1 1,-3-1-1,-2-2 0,2-3 1,3-2-1,2 0 169,0 0 0,-8 0-147,1 0 1,0 0-102,7 0 1,0 0 0,-3 0 0,-1 0 0,-6 0-4,-2 0 0,4 0 1,-6-1 6,-3 1 1,4 8 40,-1-1 1,-3 10-48,-13-2 1,3 12-1,-7 4 1,0 4 13,0 4 0,4 5 0,-4 5 0,0 2-5,0-2 0,7 8 0,-3-1 0,6 3 14,2-1 0,0 1 1,0 7-1,0 0 24,0 0 0,7 0 0,1 1 0,-1-1-52,3 0 0,-8 0 0,8 0 1,-3 0 1,1 0 1,-1-7 0,-7 0 0,0-1-8,0-1 1,0 4 0,-2-10-1,-6-2 0,3 0 0,-9 0 1,-4 3-1,-1-6-33,-3-7 1,0 3 0,0-8-1,0 3 16,0-1 1,0-9 0,0 3-1,0-6 6,-1-2 1,1 0 0,3-2 0,2-3-20,2-3 0,10-9 1,-5 0 86,0-10 1,8 3 0,-3-8 0,10 0 0,10-2-57,4-1 1,3-4 0,0 7 0,0 0 29,1 1 1,-1 1 0,0 8 0,0 0-22,0 0 1,0 7 0,0 1 0,0-3 7,0-3 1,0 0-1,0 3 1,0 2-5,0-2 1,5 5-1,0-3 1,-3 1 26,3 1 1,0-6 0,-5 4 0,0-4 39,1-4 1,6 1-1,0 0 32,-2 0 1,-2 0 0,-6 0 44,-4 0 1,2 0-1,-9 0-48,-4 0 0,-1 0-51,-3 0 1,0 7 0,-3 3-37,-4 2 1,2 3 0,-9 7-56,-4 0 1,6 7 0,0 3 0,0 2 54,-1 5 1,8-4-1,-4 1 1,1 4-46,1 1 1,0 3 0,7 0 0,0 0-20,0 0 1,7 0 0,3 0 0,2 0-168,5 0 1,0 1-1,3-4 1,0-2-183,4-2 0,3-10 1,-5 2-1,0-4 394,0-3 1,0 0 0,0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10.61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24252E6"/>
      <inkml:brushProperty name="anchorY" value="-2.49443E6"/>
      <inkml:brushProperty name="scaleFactor" value="0.5"/>
    </inkml:brush>
  </inkml:definitions>
  <inkml:trace contextRef="#ctx0" brushRef="#br0">89 23 8237,'-22'0'0,"2"-3"0,3-2-1805,2-2 1805,10 0 0,-4 7 0,9 0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34.712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448.40283"/>
      <inkml:brushProperty name="anchorY" value="-4242.15283"/>
      <inkml:brushProperty name="scaleFactor" value="0.5"/>
    </inkml:brush>
  </inkml:definitions>
  <inkml:trace contextRef="#ctx0" brushRef="#br0">684 419 10830,'0'-22'66,"0"7"0,0 1 1,0-3-1,0-3 0,0-2 290,0 0 0,0 0-129,0 0 1,0 0-1,0 0-60,0 0 0,-10 0 0,-2 0-146,0 0 1,-8-1-1,5 4 1,-2 2-64,3 2 0,-6 8 0,5-6 0,-4 4-66,-3 4 1,0 2-1,0 3 80,0 0 1,-1 0 0,1 3 0,0 2 3,0 2 0,-7 10 0,0-2 1,2 4 36,2 3 0,3 1 0,0-1 0,0 2 69,0 5 1,0-4 0,0 4 0,0-2 52,0 3 1,7-6 0,3 8-1,2-3 2,5 1 1,-5-1 0,3-4 0,2 2 1,3 2 0,2 8 1,0-8-1,0-2-60,0-2 0,0 4 0,2 0 0,3-2-115,2-2 0,10-5 0,-4-3 0,1-5-110,1-2 0,-8 4 0,8-6 0,2-3 2,3-3 1,-5-2-1,-1 0 1,3 0 54,3 0 0,2-7 1,0-3-1,0-2 32,0-5 1,0-3 0,0-5-1,0-1 61,0-4 1,0 1-1,-2 7 1,-3 0 58,-2 0 0,0-8 0,4 1 0,-2 2 10,-2 2 1,-8 3-1,6-2 1,-4-3 34,-4-3 1,5 1 0,-3 7-1,-2 0 97,-2 0 1,-3 0 0,0 0 15,0 0 1,0 7 42,0 0-328,0 10 0,-3-4 0,-2 11 86,-2 5 1,0-2 0,7 10-1,0 2-73,0 3 1,-3 2-1,-2 0 1,-2 0 11,2 0 1,3 7 0,2 1 0,0-3 19,0-3 0,0 6 1,0-1-1,2-2 0,6-2 1,-6 4 0,8 0 0,0-2-57,4-2 1,-1-3 0,1 0 0,3-3-157,3-4 1,2 5-1,0-8 1,0 3-83,0-1 1,0-9 0,0 3 0,0-6-209,0-2 0,8 0 0,-1 0 1,-2 0 84,-2 0 0,-1 0 1,3-2 411,2-6 1,1-4 0,-8-10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11.275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.24563E6"/>
      <inkml:brushProperty name="anchorY" value="-2.51073E6"/>
      <inkml:brushProperty name="scaleFactor" value="0.5"/>
    </inkml:brush>
  </inkml:definitions>
  <inkml:trace contextRef="#ctx0" brushRef="#br0">67 0 9499,'-8'15'-63,"1"0"1,0-1 0,7 11-1,0 2 1,0 5 0,0-1 23,0 1 1,0 5 25,0-8 0,0 16 0,0-6 1,0 0 23,0 3 0,0-1 0,0 3 1,0 0 14,0 1 1,0-1 0,0-3 0,0-4-106,0-8 0,0 3 0,0-2 0,-3-3-60,-4-3 0,4-2 1,-4 0-34,5 0-22,-8-9 204,7-4 0,-6-11-23,9-5 0,0-6 1,2-9-1,3 0 6,2 0 0,10 0 1,-2 0-1,5 0 3,2 0 0,0-3 0,0-1 1,0-4 23,0 3 1,0 3 0,3 2 0,2 0 49,2 0 0,0 7 0,-7 0 0,0 0-26,0 3 0,8 2 0,-1 10-60,-2 0 1,-2 0-1,-3 0-87,0 0 0,-10 10 0,-5 5 85,-4 4 1,-3 4 0,-3-1 0,-4 2 2,-8 5 1,-4-4 0,-3 7 0,0-3 115,0 1 1,0 6-1,2-6 1,3-3-76,2-3 1,3-2 0,-3 0 1,8 0 1,4 0-19,3 0 0,3-2 1,4-5-34,8-8 1,4 3 0,6-3 0,2-2-104,2-2 1,3-3 0,-5 0 0,3-3-258,-4-4 1,6 4-1,-2-6 374,-3-1 1,7 7 0,0-7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11.51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25246E6"/>
      <inkml:brushProperty name="anchorY" value="-2.53037E6"/>
      <inkml:brushProperty name="scaleFactor" value="0.5"/>
    </inkml:brush>
  </inkml:definitions>
  <inkml:trace contextRef="#ctx0" brushRef="#br0">21 133 8715,'-13'-10'-8,"6"5"0,14-7-76,8 2 1,5 3 0,2 7 0,2-2-134,6-6 1,-6 6-1,5-6 1,-4 4 58,-3-4 0,0 6 1,3-6-1,2 4 28,2-4 0,0 6 0,-7-6 1,0 6 129,0 2 0,10-10 0,3-2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12.03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25944E6"/>
      <inkml:brushProperty name="anchorY" value="-2.54972E6"/>
      <inkml:brushProperty name="scaleFactor" value="0.5"/>
    </inkml:brush>
  </inkml:definitions>
  <inkml:trace contextRef="#ctx0" brushRef="#br0">67 1 9125,'12'9'81,"-2"4"1,-7 9 0,2 0-1,2 0 1,-2 0 0,-3 2 338,-2 6-443,0-6 0,0 18 0,-2-5 1,-3 2 8,-2-2 0,-8 9 1,5-7-1,0 0-43,0 3 1,-4 0-1,4-1 1,0-1 47,0-4 0,3-6 1,7 4-1,0-2-64,0-5 1,0 5 0,0-3-159,0-2 1,10-5-1,4-7 127,6-8 1,2-4-1,0-3 1,0 0-95,0 0 0,0 0 0,3 0 0,2-3-1,2-4 0,3 2 0,-5-7 1,2-1 198,-2 1 0,-2-3 0,-3-7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12.26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26699E6"/>
      <inkml:brushProperty name="anchorY" value="-2.56931E6"/>
      <inkml:brushProperty name="scaleFactor" value="0.5"/>
    </inkml:brush>
  </inkml:definitions>
  <inkml:trace contextRef="#ctx0" brushRef="#br0">1 155 8501,'2'-20'235,"6"5"0,6 5 1,6 3-1,5 0 343,4 2 0,-2-5-1086,10 3 1,-3-8 0,5 8 0,-5-1 95,-2-1 0,-2 6 0,-8-4 0,0 4 412,0 3 0,0-10 0,0-2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12.531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.27457E6"/>
      <inkml:brushProperty name="anchorY" value="-2.58837E6"/>
      <inkml:brushProperty name="scaleFactor" value="0.5"/>
    </inkml:brush>
  </inkml:definitions>
  <inkml:trace contextRef="#ctx0" brushRef="#br0">1 89 8980,'22'0'123,"2"-7"1,6-1 0,6 1 0,6 0 0,2-1-222,0 4 1,8-6 78,-1 2 1,1-9-1,-8 5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13.63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28111E6"/>
      <inkml:brushProperty name="anchorY" value="-2.60733E6"/>
      <inkml:brushProperty name="scaleFactor" value="0.5"/>
    </inkml:brush>
  </inkml:definitions>
  <inkml:trace contextRef="#ctx0" brushRef="#br0">10 993 8361,'-10'12'-148,"10"-4"0,10-13 0,10-5 164,-5-2 0,4 4 0,-4-6 0,4-3 60,4-3 0,-1 0 0,0 1 0,0-1-15,0-4 1,7-3 0,3 5-1,0 0-19,0 0 0,-3-8 0,-4-2 0,1 0-74,4 1 1,-1-9 0,-7 4 0,0-4 13,0 4 1,0-13 0,1 5 0,-1-3-42,0 1 0,-8 1 0,-1 1 0,-4 3 54,-4 4 0,-2 5 0,-3 10 0,0 0 115,0 0-136,0 10 1,-3 2 0,-2 12-1,-4 3-14,-4 3 0,1 16 1,-5 1-1,5 4 32,2 3 0,-5 7 0,5 0 1,1 8 39,-1 4 0,2 8 0,6-5 0,-3 0 56,-2 0 1,-1 7-1,8-2 1,0 2-59,0-2 0,0 5 0,0-6 0,0 6-54,0 2 0,0-2 1,0-3 29,0-2 1,-2-3-1,-3 3 1,-5-8-1,0-4-182,1-3 1,-6-2 0,5-5 0,-2-8-62,-5-5 1,4-2-623,-1 1 105,9-11 754,-5-2 0,10-20 0,0-2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14.69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29058E6"/>
      <inkml:brushProperty name="anchorY" value="-2.62743E6"/>
      <inkml:brushProperty name="scaleFactor" value="0.5"/>
    </inkml:brush>
  </inkml:definitions>
  <inkml:trace contextRef="#ctx0" brushRef="#br0">76 485 8007,'-22'0'-248,"0"0"0,7 0 411,1 0 1,11 0-121,3 0 1,10-7-1,12 0-107,0 2 1,0 2 0,3 1 0,1-3 76,4-2 1,-1-3 0,-4 5 0,2-5-15,2-2 1,8 4 0,-5-6 0,0-1-7,-1 3 1,-1-5-1,-6 7 1,3 0 8,3 0 1,-1-7-1,-7 2 1,0-4 9,0-3 0,-2 7 0,-3 0 1,-5-2 13,-2-2 0,5 4 0,-8 0 26,-2-2 246,-3-3-223,-2-2 1,-2 10-1,-3 7-23,-2 10 1,-3 0 0,5 10-71,-2 2 0,-3 0 0,5 0 0,-2-2 16,2 2 0,2-5 0,3 3 0,0 2-22,0 3 1,3-6 0,2 1 0,4 2 4,4 3 1,-6-5-1,5-1 1,0 1-40,1-3 1,1 5-1,8-9-30,1-3 0,-1 0 0,0-1 72,0 4 0,0-3 88,0-13 1,-3 3 0,-1-7 0,-4 0-8,3 0 0,-4-3 1,-1-7 1,-2 0 0,-1 7 0,-4 0-4,3-2 1,-1-2 0,-7-3-24,0 0 0,3 2 1,1 3 35,4 2 1,-1 8 66,-7-8-215,0 10 1,-2-2 47,-6 14 0,6-2 0,-5 10 12,4 2 4,3 3 1,0-6-45,0 1 0,0 0 0,0 7 6,0 0 1,0 0 0,3 0-31,4 0 63,-5-10 1,18 0-1,-5-7 8,4 3 14,3-1 0,-5-7-21,5 0 54,-4 0 0,13-7 1,-8-3 39,-1-2-76,0-3 1,2 0-11,6 1 0,-6-1 1,5-7-1,-4 0-24,-3 0 40,0 9 0,0-4-105,0 10 11,0-10 4,0 14 1,-10 3 42,-4 15 24,-6 5 0,-2 2 0,0 0 0,0 0 16,0 0 1,8 0 0,1-3 0,4-1-15,4-4 1,-5-1 0,0 4-175,-2-3 298,7-9-13,-14 5 0,6-20 0,-9-4-87,0-6 0,-2 5 1,-3 1-1,-5-4 32,-2-1 1,5-6-1,-6-2 1,4-2-55,4 2 0,0 3 0,0 2 57,-2-1 0,-1 1-20,8 0 0,3 8 0,4 1-1,8 4 0,4 1 1,3 8-1,0 0-54,1 0 1,6-7 0,0 0-1,1 2-133,2 2 1,-8 3 0,8 0 0,-5-2-101,-5-6 1,5 6 0,-12-5 45,4 4 212,-7 3 0,8 0 0,-8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15.02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30195E6"/>
      <inkml:brushProperty name="anchorY" value="-2.64647E6"/>
      <inkml:brushProperty name="scaleFactor" value="0.5"/>
    </inkml:brush>
  </inkml:definitions>
  <inkml:trace contextRef="#ctx0" brushRef="#br0">87 23 8457,'-22'0'-235,"0"0"1,7 0-404,0 0 1,10-3 637,-2-4 0,14 4 0,5-6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15.25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30952E6"/>
      <inkml:brushProperty name="anchorY" value="-2.66273E6"/>
      <inkml:brushProperty name="scaleFactor" value="0.5"/>
    </inkml:brush>
  </inkml:definitions>
  <inkml:trace contextRef="#ctx0" brushRef="#br0">22 1 7866,'-12'2'-296,"4"5"0,6 6 1,2 9-1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16.00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31734E6"/>
      <inkml:brushProperty name="anchorY" value="-2.67898E6"/>
      <inkml:brushProperty name="scaleFactor" value="0.5"/>
    </inkml:brush>
  </inkml:definitions>
  <inkml:trace contextRef="#ctx0" brushRef="#br0">57 775 8476,'-13'10'51,"-6"-8"-32,4 6-38,5-6 1,10-4 0,15-3 17,4-3 0,-4-9 1,0 5-1,2-3 99,3 1 0,2-1 1,0-10-1,0-2-32,0-2 0,7 0 0,1 4 0,-1-2-21,3-2 1,-8-8-1,8 5 1,-2-2-47,-1-5 0,0-3 0,-4-2 0,2 0-50,2 0 0,-2 2 1,-10 3-1,-4 5 81,-4 2 1,1 10 27,-2 7 0,-6 5-74,5 3 0,-12 9 1,-4 20-1,-1 0 19,0 0 1,-5 8-1,6 2 1,-1 2-22,0 5 1,3-5 0,7 3 0,-3 0 1,-4-3 0,4 8 0,-4-5 0,5 4-1,2 3 1,0-7 0,0-3 0,0-2 10,0-5 1,0-2 0,0-3 0,0 0-349,0 0 1,0-7-144,0-1 1,2-9-436,5 3 932,-4-6 0,16-12 0,-6-2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35.353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10561.28516"/>
      <inkml:brushProperty name="anchorY" value="-16845.13867"/>
      <inkml:brushProperty name="scaleFactor" value="0.5"/>
    </inkml:brush>
  </inkml:definitions>
  <inkml:trace contextRef="#ctx0" brushRef="#br0">111 0 14841,'12'3'-239,"-4"4"0,-6 8 1,-4 4-1,-3 3 741,-2 0 1,-1 3-426,8 4 1,0-4 0,0 7 0,0-3-40,0 1 1,0 1 0,0-4 0,-2 5 14,-6 2 1,6 1-1,-5 2 1,4-8-64,3-5 0,-7 6 1,-1-1-1,1-2-11,-3-2-1,5-11 1,-7 1 200,2 2 357,-7-7-601,15 0 1,-8-13 0,10-4 0,0-8 18,0-4 0,2-3 0,6 0 0,6-3 51,6-4 0,-5 2 0,-1-8 0,1 4-42,-3 4 0,8-5 1,-5 2-1,2 3 66,-2 3 0,4 2 0,-4 0 0,2 0-19,-2 0 1,4 7-1,-4 3 1,2 0-62,-2-1 1,4 8-62,-4-2 1,-5 7 84,-3 7 1,-4-2-1,-3 10 1,0 2 63,0 3 0,0 9 1,0 1-1,0-3-53,0-3 1,0-2 0,2 0 0,3 0-90,2 0 1,1 0-1,-6 0 1,3 0-35,2 0 1,1 0 0,-6 1 0,3-1-103,3 0 1,1-8 0,-4 1-414,3 2 0,-1-5 0,-5 1-227,6-4 0,-6 1 841,6-2 0,4-6 0,0 8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16.51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32978E6"/>
      <inkml:brushProperty name="anchorY" value="-2.69838E6"/>
      <inkml:brushProperty name="scaleFactor" value="0.5"/>
    </inkml:brush>
  </inkml:definitions>
  <inkml:trace contextRef="#ctx0" brushRef="#br0">45 155 8236,'-10'-13'217,"7"-6"1,-2 4-237,10-4 1,8 4 0,9 3 0,2 2-1,3 2 1,2 1 0,1-3 0,-1 1-1,3-1 1,0 5 60,0 2 1,5 3 0,-8 0 0,-2 0-42,-3 0-60,-2 10 1,-2 2 0,-5 13-1,-8 2 25,-5 2 1,-11 3 0,-6-3 0,-5 6-50,-2-1 1,0 5-1,0-7 1,-2 2-22,-6 6 0,6-1 0,-8 0 0,3-2 88,-1 2 0,-7-7 1,8 0-1,2-3 72,3 0 0,2 1 0,0-8 1,2 0 21,5 0 0,5 0-30,10 0 0,3-10 38,4-4 1,8-6 0,12-2 0,2 0-56,-2 0 0,0-7 1,0-1-1,3 4-28,-4 1 1,-1 1 0,-3-3-1,0-3-21,0 4 0,0 1 1,0 3-66,0 0 1,-7 3-126,0 4 0,-10-2 0,2 9-236,-5 4 1,-2-6 443,0 3 0,-9-11 0,-4 6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17.38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34298E6"/>
      <inkml:brushProperty name="anchorY" value="-2.71791E6"/>
      <inkml:brushProperty name="scaleFactor" value="0.5"/>
    </inkml:brush>
  </inkml:definitions>
  <inkml:trace contextRef="#ctx0" brushRef="#br0">66 637 7483,'-9'0'-58,"9"0"155,12 0 0,15 0-28,2 0 0,1-7 0,-6-3 0,3-2 114,3-5 0,1-1 0,-4 1 0,3 3-69,-3-4 1,-3-1-1,-2-3 1,3 0-70,4 0 0,-4 0 0,4 0 0,-7 0-106,-7 0 1,4-1 0,-6-1 0,1-3-31,1-2 1,-10-8 0,2 5-1,-4 0 60,-3 0 1,-3 3 0,-2 7 0,-4 2 11,-4 6 0,1 1 0,-5 8 0,2-2 20,-2 2 0,0 5 0,0 5 0,2 5 12,-2 2 0,5 0 1,-3 6-1,0-4 7,3 3 1,-5 10 0,7 3 0,0-1 1,0 3 0,3 0 0,7 7 1,0-5-7,0-2 0,0 7 0,0-2 0,0 2 27,0-2 0,0 5 1,0-6-1,0 4-15,0-4 0,-2 6 1,-3-8-1,-5 3-82,-2 0 0,-3-8 0,-7 6 0,0-4 19,0-4 1,0-2 0,0-3 0,0-3-61,0-4 0,0 2 0,0-9 0,0-3-105,-1-3 0,9-2 1,-1 0-7,-2 0 1,7-10 0,3-4 0,4-6 38,3-2 0,3-8 167,4 1 0,15-20 0,12 3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17.64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35717E6"/>
      <inkml:brushProperty name="anchorY" value="-2.7371E6"/>
      <inkml:brushProperty name="scaleFactor" value="0.5"/>
    </inkml:brush>
  </inkml:definitions>
  <inkml:trace contextRef="#ctx0" brushRef="#br0">89 0 8382,'22'0'37,"-10"3"0,-4 4 60,-6 8 1,-2 4 0,-2 6 0,-3 2-175,-2 2 1,-3 8-1,5-5 1,-5 0 94,-2-1 0,4 9 0,-4-4 0,2 4-28,5-4 0,3 6 1,2-5-1,0 2-209,0-2 0,0-3 0,0-7 0,0 5-33,0 2 1,0-7 0,0 2-1,-2-7-422,-6-7 674,6 5 0,-18-8 0,8 10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20.09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36949E6"/>
      <inkml:brushProperty name="anchorY" value="-2.75398E6"/>
      <inkml:brushProperty name="scaleFactor" value="0.5"/>
    </inkml:brush>
  </inkml:definitions>
  <inkml:trace contextRef="#ctx0" brushRef="#br0">1 571 8495,'4'-7'39,"11"0"1,10-1 0,-1 8 0,3 0-236,2 0 1,1-2-1,-6-3 1,3-2 166,3 2 0,-1 0 0,-4 0 0,2-3-13,2 4 0,0 1 1,-7 1-1,0-3 83,0-3 1,-7 1 0,0 7-1,2-2-24,3-6 0,-6 6 0,1-8 48,2 0 1,-5 8 0,1-8 115,-4 0-130,-1 8 1,-11-8-70,-4 10 0,2 0 0,-7 2 0,0 3 4,-1 3 1,6 9 0,-5-3-8,2 6 0,3 2 0,7 0 8,0 0 1,0 0 0,0 0 0,0 0-6,0 0 0,2 0 0,3 1-30,2-1 1,10-10-1,-4-2 1,1-3 41,1 0 0,0 1 1,7-8-11,0 0 1,0 0 0,0 0 118,0 0 0,-7-8 0,-3-1 0,0-1 61,1 0 1,-1-7-85,2 2 1,4-5 0,-9-2 0,1 0 81,0 0 0,-3 0-47,-7 0 1,3 0-99,4 0-197,-4 10 109,6 2 0,-9 13 65,0 4 0,0 5 0,0 10-22,0 0 1,3-2-1,2-3 1,2-2-64,-2 2 0,5-5 0,0 3 52,2 2 0,3 0 0,4 0 1,-2-5-15,-2-2 0,-8 0 0,8-5-2,2 2 0,-5 1 0,3-8 152,2 0 1,0-3 0,1-2 152,-4-2 1,-1-10-1,4 2-176,-3-4 0,-9-4 0,5 1 0,-3 0-11,1 0 1,6 8 0,-4-1-199,3-2 1,1 0 124,8 2 0,-2 3 0,-3 7-24,-2-3 0,-8 1 1,5 10 30,-2 4 0,5 5 1,-8 10 10,-2 0 11,7 0 1,-9-7 0,4 0-20,-4 2-200,-3-7 197,0 9-175,0-7 140,0 11-150,0-1 111,0 0 0,-3-10 1,-2-2 63,-2-1 0,0-9 0,9 3 18,5-8 1,-2-5-1,7 3 1,1-8-62,-1-4 75,3 6-8,-3-6 1,8 6 0,-6-9-1,3 0 1,1 0-45,-4 0 25,1 0-4,7 0 44,0 10 0,0-5 1,0 7 30,0-2 0,0 7-36,0-3-21,-9 6 1,-1 9 0,-7 3-15,2 2 0,0 3 0,-7 7 3,0 0 0,0 0 0,0 0-9,0 0 0,0 0-18,0 0 0,0 1-88,0-1 1,0-8-6,0 1 0,3-10 44,4 2 0,-2-4 164,10-3 1,-8 0-72,8 0 1,-1 0-1,6-3 1,-3-2-39,-2-2 1,0-3-1,7 3 24,0-8 0,-3 3 0,-2-3 26,-2-2 1,0 0-1,4 0 1,-1 2 124,-4-2 1,-1 5-1,4-1 1,-3 1-85,4 0 0,1 0 0,3-6 0,0 6 3,0 2 1,-7 1 0,0 4-1,2-3-1,2 3 1,-4-4-68,0 1 124,0 1-245,-3 7 110,-2 0 0,-28 7-61,-4 1 1,-5 6-1,8-4 1,2 2 40,2 6 1,0-6 0,-7 3 0,0-1-23,0-2 0,7 8 0,1-5-4,-3 4 1,4 3 0,1 0-35,2 1 1,3-1-1,7 0 103,0 0 1,2 0 0,6-3 26,6-4 0,6-5 0,2-8 7,0 6-47,0-6 1,0 8 0,0-13 7,0-4 11,0 5 1,0-11-1,1 8 71,-1-2-41,0 0 1,-8-1 0,-1-1-4,-4-4 1,1 1 0,-5-5-6,2 2 0,1 1 0,-8-8 0,0-1 0,0 1 8,0 0 1,0-2-1,0-3 1,0-5-60,0-2 0,0-3 1,0-7-1,2 0-132,6 0 1,-4 0 0,9 0 0,-1 2 21,0 5 0,-4 3 1,6 7 65,3-2 0,-4 2 0,-1 9 557,-2 4-485,-3 9 1,-7-3-1,0 16 38,0 7 1,0 4-1,0 3 1,-2 0-38,-6 0 0,6 8 0,-6-1 0,4 0-10,-4 3 0,6 0 0,-6 5 0,6-5 39,2 0-110,-10 2 1,8 3-1,-6-3 12,6-2 0,2-3 0,0-4-25,0 4 0,7-4 19,1 4 1,9-5 8,-3-1 25,6-1 0,-5-8-65,-1 1 60,1-10 0,7 5 0,0-10 184,0 0-186,0 0 4,0 0 105,0 0-98,0 0 79,1 0 1,-1-10 0,0-2-19,0-1 0,-8-6 1,-1 4-1,-1-5 5,0-2 1,-7 0 0,2 0 0,-4-2-28,-3-6 1,7 6 0,1-5-1,-4 4-27,-1 3 0,-3 0 0,-3 2 21,-4 6 0,2 4 1,-10 10-82,-2 0 1,5 0 0,0 2 0,0 3-52,-1 3 87,8 9 0,-12-5-11,10 10 0,0 0 1,7 0-1,0 0 9,0 0 1,0 0-1,2 0 21,5 0 0,-2 0 0,10-2 54,2-5-31,-7 4 1,10-16 0,-6 7-8,6-1 0,2-6 231,0 4-233,0-4 0,-7-3 13,-1 0 172,1 0 18,7 0-145,-10 0 0,8-3 1,-5-4 21,4-8 0,1-5 1,-3 1-1,-2 2-58,2 2 0,-5 0 0,3-7-84,2 0 1,3 0 0,2 3 22,0 4 1,-8-2 0,1 9-135,2 3 1,3 3 159,2 2 1,-10 10 0,-5 5 32,-4 4 0,-3 3 0,0 0 0,0 3 18,0 4 0,0-2 0,0 7-86,0-2 0,0-10 1,0-7-159,0 2 0,0 3-215,0 2 279,0-10 167,0-2 1,7-20 0,1-5 22,-4-4 0,9-6-40,1-4 0,6-3 0,5-5 0,1 8-60,4 4 1,-1 6 0,-7 2 0,0 4 87,0 4 1,-2-1 0,-3 5 0,-2-3 133,2 4 0,-5 4 0,1 7-53,-4 8 0,6 4 1,-8 3-1,-2 0-77,-2 0 0,-1 0 1,3 0-1,2 1-14,-2-1 1,5 0 0,0-3 0,2-2-342,5-2 1,3-3 0,4 3 0,6-5 312,7 0 0,14-8 0,5 8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21.39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38815E6"/>
      <inkml:brushProperty name="anchorY" value="-2.77333E6"/>
      <inkml:brushProperty name="scaleFactor" value="0.5"/>
    </inkml:brush>
  </inkml:definitions>
  <inkml:trace contextRef="#ctx0" brushRef="#br0">1 552 8460,'0'-15'-6,"2"0"5,5-2 1,3 5-1,7-3-19,-2-2 1,0-3-1,4-2 1,-2 0-22,-2 0 0,-3 0 1,6 0-1,-4 0 156,3 0 1,-4 0 18,1 0-147,1 0 0,0 0 0,-3 0 0,0 0 34,1 0 0,-1 0 0,5 0 0,-5 0-97,-2 0-78,-3 9 201,3-6-28,-7 16-10,6-6 1,-9 11 0,0 5-86,0 8 1,-7-3 56,0 3 0,-3 0 0,5 7 4,-2 0 1,-3 7 0,5 1 3,-2-4 0,-1 6 0,8-2 1,0-3-1,0-3-4,0-2 0,0 0 0,0 0 0,3 0 8,4 0 0,-2 0 0,10-2 1,-1-3 7,-1-2 0,6-10 0,-4 2 76,4-4 0,4-3 0,-1 0-56,0 0 1,0-10 0,0-2 0,0-3 146,0 0 1,-7 0 0,-1-7 0,3 0-106,3 0 1,-5 0 0,-1 0-1,1 0-140,-3 0 63,8 0 0,-10 0-69,4 0 0,6 0 0,-5 0-14,4 0 215,-6 10-124,6 2 1,-7 10-1,10 0 110,0 0-61,1 10 1,-9-6 0,-2 11-28,-2 2 0,5-4 0,-5 1-4,2 3 1,-7 3-1,2 2 7,-4 0 0,-3 0-59,0 0 0,7 0-180,0 0 72,1 0 35,-8-9 1,0-1 108,0-5 1,2-4 13,6 4 0,-4-12 0,11-5 0,0-2 30,-3-5 1,5-3 0,-7-2 0,2 0 1,5 0 0,3 0 1,5-2-1,2-3-121,2-3 1,3 1-1,-5 9 116,2 6 0,1-4 22,-8 11 0,-8-3-44,1 3 1,0 4-1,7-1 498,0 8-398,-10 9 1,-2 9-64,-10 0 0,7-5-61,0 5 1,1-12-7,-8 12 0,2-5-27,6 5 0,-6 0 0,8 0-118,0 0 1,-5-2 0,7-3-39,-2-2 1,7-3 0,-3 5-157,6-2 0,2-10-364,0 2 437,0-5 1,0-2 0,0 0 280,0 0 0,-9 0 0,6 0 0,-7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21.66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4096E6"/>
      <inkml:brushProperty name="anchorY" value="-2.7925E6"/>
      <inkml:brushProperty name="scaleFactor" value="0.5"/>
    </inkml:brush>
  </inkml:definitions>
  <inkml:trace contextRef="#ctx0" brushRef="#br0">133 0 8394,'-34'0'0,"2"0"-117,10 0-348,0 0-531,10 0 996,2 0 0,10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30.65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45202E6"/>
      <inkml:brushProperty name="anchorY" value="-2.82771E6"/>
      <inkml:brushProperty name="scaleFactor" value="0.5"/>
    </inkml:brush>
  </inkml:definitions>
  <inkml:trace contextRef="#ctx0" brushRef="#br0">89 1005 7027,'-22'0'-88,"7"0"661,0 0-903,11 0 1,-6 2 347,10 6 1,-3-6 288,-4 6-185,4-6 0,-6-4-87,9-6 1,7 3-1,3-9-46,2-4 0,0 6 1,5 0-1,-2 0 45,2-1 1,3-1-1,2-6 12,0 5 1,0-4 0,0 4-26,0-4 0,8-4 1,-1 1-1,0 3-24,3 4 1,0-4 0,7 4 0,-2-5-24,2-2 1,0 0 0,1 3 0,-6 1-4,-2 4 1,5 1-1,-8-4 1,-2 5-39,-3 2 0,-9 3 277,0 7-130,-10-10 0,2 8 1,-14-3-70,-8 10 0,-5 0 0,-2 7 18,0-2 1,8 4 0,-1-4-116,-2 2 1,-3-4-1,-2 4 1,2 0 70,6 0 1,-6-4-1,5 4 1,-2 0 12,3 1 1,-6-1 0,8 5 0,-3-2 2,0 2 1,10-5-1,-4 3-11,-1 2 0,7 2 0,-4 4-31,5-1 0,2 0 8,0 0 1,0 0 0,2-3 24,5-4 0,-4-3 0,7-7 0,-1 3 0,6-4 1,-3-1 0,3-3 0,2 0 1,3 0 0,2 0 4,0 0 0,-2-10 0,-3-2-1,-3 0 0,-9-1 50,3 6 0,-6-5 18,-2-10 0,3 0 0,1 0 1,4 0-34,-3-1 1,5-6 0,-1 0-1,1-1-31,0-2 0,5 5 0,-8-9 0,0-1 8,3 3 1,-7-1 0,4 8 0,-2-4-25,2-4 1,-4 6-1,4-5 1,-5-1 7,-2 1 0,8 5 0,2-6 1,-1 1 14,1 0 0,0 7 1,-5-3-1,5 6 126,2 2 141,-7 0-13,5 0-247,-10 9 1,-3 13-1,-2 15 18,-2 5 0,0-6 0,7 1 0,-3 2-76,-4 3 0,4 2 0,-4 2 0,4 3 69,3 3 1,0-1 0,0-4 0,-2 2 3,-5 2 0,4 0 0,-4-4 0,2 2-20,-2 2 1,4 8-1,-4-5 1,2 0-18,-2 0 0,4 4 0,-4-6 0,4-3-79,3-3 1,0 8 14,0 5 1,3-5 0,4-3 12,8-4 1,4-6 0,3-2-1,1-4 25,-1-4 1,0-1 0,2-8-1,3 0 1,2 0 0,-2 0-1,-2 0 1,-3 0 38,0 0 1,0-8 0,0-1 76,0-4 1,-7 8-54,0-2 0,-8-3 2,8 3 0,-10-10 0,4 4-29,1 1 1,-7-7 0,6 4 28,1-5 0,-7-2 0,4 0 12,-5 0 0,-2 0 1,0 0 5,0 0 0,-2 7 274,-5 1-567,4 9 53,-16-5 194,6 10 1,-1 10-18,-1 4 1,8 6 0,-6 2 7,4 0 0,-6 0 1,7 0-1,4 0 12,1 0 0,3 0 0,0 0-3,0 0 0,0 1 1,0-1-33,0 0 0,3 0-17,4 0 1,5 0 0,10-3-11,0-4 0,0-5 1,3-10-1,2 0 25,2 0 1,3 0 0,-5 0 0,2 0 8,-2 0 1,-2-3 0,-3-1 0,0-6 94,0-3 1,-7 6 0,-1-8 66,4-2 0,-9-2 1,1-3-83,0 0 1,-8 0 0,8-1 0,-3 1-34,1 0 0,2-7 0,-5 0 0,4 2-42,4 2 1,-1 3-1,5 2 1,-5 3-30,-2 3 0,5 6 1,-5-4 43,2 2 1,-5 3-1,8 7-3,2 0 0,-5 0 5,3 0 0,-3 2 0,3 6 4,-8 6 1,-4 6 0,-3 2 0,0 0 1,0 0 1,0 0-1,0 0 1,0 0-56,0 0 1,0 0 0,0 0-9,0 0 0,0-7 1,0 0-290,0 2 125,0-7 306,0 0 1,2-10-96,5 0 0,-2-10 0,8-5 99,-4-4 1,9-4 0,-6 1-73,0 0 1,8 0-1,-8 0 1,3 3-49,-1 4 0,1-5 25,7 6 0,0 4 19,0 3 1,0 4 0,0 3 0,-2 3 1,-3 4 112,-2 8 0,-10 4 1,2 3-37,-5 0 1,6 0 0,-1 0-62,-2 0 1,0 0 0,0 1-203,2-1 0,3 0 54,-3 0 0,-4-8 1,7-1-1,-3-1-626,0 0 0,3-7 743,-3 2 0,6 6 0,9-1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31.90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47628E6"/>
      <inkml:brushProperty name="anchorY" value="-2.84706E6"/>
      <inkml:brushProperty name="scaleFactor" value="0.5"/>
    </inkml:brush>
  </inkml:definitions>
  <inkml:trace contextRef="#ctx0" brushRef="#br0">155 133 7440,'22'-15'-176,"0"3"1,0-1 0,0 4 0,0-1 425,0 5 1,0-5-216,0 3 0,0-1 1,0 6-1,0-3 0,0-2-26,0 2 1,0 0-1,0 0 1,1-2-10,-1 2 1,0 2 0,0 3-57,0 0 0,0 0 172,0 0-16,-10 0 1,-2 3-1,-13 4-72,-4 8 1,2-3 0,-7 3 0,0 2-36,-1 3 1,6 2 0,-5 0-1,0 0 30,-1 0 0,1 7 1,-5 3-1,2 0 29,-2 0 0,5 0 0,0-5 1,-1 4 1,1 4 0,5-1 0,-6 5 0,1-2-16,0 2 0,7-5 1,-2 1-1,4-1-45,3 0 0,-2-7 1,-3 5-1,-2-3 10,2 1 0,0-1 0,0-7 0,-5 0 17,-2 0 1,-3-2 0,-7-3 0,2-2 11,6 2 0,-6-7 0,5 0 0,-4-3-22,-3 0 1,7 3 0,0-5 0,-2 2-31,-2-2 1,4-2-1,0-3-13,-2 0 0,-2 0 0,-1-3-32,5-4 0,-2-5 0,10-10 0,2 0-137,2 0 0,3-3 1,0-2-1,3-5-101,4-2 1,3 5 0,7-6-1,-2 1-267,2 0 570,3 7 0,2-15 0,0 8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33.69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49892E6"/>
      <inkml:brushProperty name="anchorY" value="-2.86336E6"/>
      <inkml:brushProperty name="scaleFactor" value="0.5"/>
    </inkml:brush>
  </inkml:definitions>
  <inkml:trace contextRef="#ctx0" brushRef="#br0">431 42 8468,'0'-12'-195,"-7"4"1,-3 13 0,0 5 115,1 2 0,-1 3 0,5 7 1,-5 0 118,-2 0 1,0 0 0,-6 3 0,4 2-127,-3 2 1,-3 0 0,-2-7-1,0 0 91,0 1 1,2-1-1,3 0 1,2 0-8,-2 0 1,-2-3 0,-3-2 0,0-4 23,-1-4 1,9 1-59,-1-2-69,0-6 0,6-2 1,6-15 2,8-4 0,12-1 0,-5 3 0,3 2 99,0-2 1,-3 5 0,5 0-1,-5-1 41,-2 1 0,0 7 15,-3-2 0,-4 7 141,4 7 1,-4 6-1,-6 9-153,-4 0 0,4 0 1,-4 0-1,5 0 4,2 0 0,0 0 1,0 0-1,2 0-48,5 0 1,-2-7 0,10-3 0,2 0-25,3 0 0,2 3 0,0 5 20,0-6 0,-7 4 0,-3-9 126,-2 4-43,7-8 1,-5 4-34,10-9 0,-7-2 0,-3-5-30,-2-8 0,5 3 0,-6-3-15,4-2 1,-6-3-1,5-2 24,-2 0 0,0 2 0,-5 3 83,2 3 1,0-1 18,-7-7-126,10 10 38,-7 2 1,6 12 0,-9 6-11,0 6 0,-7 6 1,0 2-1,-1-2-38,-1-6 0,6 6 0,-4-5-22,4 4 0,3 3 1,3 0 19,4 0 0,3-7 0,7-3 1,-2-2-54,2-5 1,3 5-1,2-3 14,0-2 0,0-3 0,0-2 82,0 0 0,0-9 0,0-6 29,0-5 0,-7 6 0,-3-1 0,0 0-45,0 3 1,-4-8 0,4 6 0,0-3-5,0 2 1,-7-5-1,3 6 21,-6-6 1,-2 5-33,0 1 1,-2 9 0,-3 0-44,-3 10 1,-1 0-12,1 9 0,6 1 0,-8 7 32,0 0 0,8-7 0,-6-1 16,6 4 1,2 1-1,2 1-7,6-5 1,-3 2 0,7-8 0,0 1 44,0 0 1,-4 5-1,7-8-91,2-2 1,2-3-1,3-2 51,0 0-10,-9 0 1,6 0 0,-4-2 0,5-3 18,2-2 0,-8-3 0,-1 3 1,-1-6 21,0 1 1,-5-5 0,6 7 0,-4-2 55,-4-5 1,5-3 0,-3-2-24,-2 0 0,5-7 0,-2-1 1,-1 1-39,3-3 1,-5 5-1,7-10 1,0-2-25,0-2 0,-4 4 0,4 0 0,-2 0-26,-5 3 0,0 2 0,-1 10 0,4 0 180,-3 0 1,-3 7-65,-2 1 1,-2 9-87,-6-3 1,6 8-1,-8 8 11,0 6 0,5 6 0,-7 2 0,0 0 22,0 0 0,4 8 0,-4 1 0,0 1-4,0 0 1,4 0 0,-4-5-1,2 5 12,5 2 0,-5-5 0,3 6 1,2-3-73,3-6 0,2 6 0,0-2-89,0-3 0,0-3 0,0-2-288,0 0 362,10-9 0,2-6 132,10-14 1,-7 2 0,-1-10-54,3-2 0,-4-3 0,1-2-40,3 0 0,3 0 1,0 0-1,-3 0-29,-3 0 0,-6 2 0,7 6-105,2 6 129,-8-4 0,1 12 0,-10 0 28,0 12 1,0 8 0,0 2 0,0 0-3,0 0 1,-7 0 0,0 0-1,2 0 0,2 0-23,3 0 0,10 0 1,5-2-4,4-5 0,6-6 1,2-9 11,2 0 0,1 0 0,-8 0 0,0 0-2,0 0 1,0-2-1,0-3 1,0-5 24,0-2 1,-2 5-1,-3-6 1,-3 1-6,4 0 0,-6-3 1,2-7 54,4 0 0,-9 0 0,-1 0 0,-3-3-60,2-4 0,-5 5 1,6-8-1,-6 0 19,-2-5 0,3-4 1,2-1-55,2 5-4,0-5 1,-7 8 0,3-7 0,2 4 20,2 7 1,0 6 26,-7 2-10,0 10 1,-7 4 0,-3 13 0,0 5 54,1 2 1,-9 3 0,6 9 0,-2 3 41,-1 3 0,7 6 0,-4-4 0,2 0-66,6 0 0,-6 5 0,2-8 0,3 1-10,3 1 1,2-6 0,0 4 0,2-4 30,6-3 0,-3 7 0,9 1 0,4-3-199,1-3 1,3-9-1,0-1 1,3 4-407,4 1 0,-4-4 0,7-3 0,-3-2-700,0-5 1245,1-3 0,2 8 0,2 2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34.16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52642E6"/>
      <inkml:brushProperty name="anchorY" value="-2.88249E6"/>
      <inkml:brushProperty name="scaleFactor" value="0.5"/>
    </inkml:brush>
  </inkml:definitions>
  <inkml:trace contextRef="#ctx0" brushRef="#br0">398 45 7405,'-3'-13'-315,"-2"4"0,-5 1 0,-2 1 808,-5 2 1,5 2-423,-3 3 1,0 0 0,-7 3 0,0 2-36,0 2 0,8 3 0,-1-5 0,0 5-124,3 2 0,-5-5 80,9 8 0,1 0-46,7 7 1,0-8 0,2-1 40,6-4 1,4 9-1,10-6 3,0 0 0,-7 5 0,-3-7 0,0 0 43,1 0 1,-8-1 0,2-1 29,-5 6 0,-2-1 0,0 1-22,0 4 1,0-6 0,-2 0-1,-3 0-36,-2 1 1,-11-6 0,4 5 0,-6-2 4,-2-5 0,0 5 0,0-3 0,0 0-86,0 3 1,0-7-1,0 4-921,0-5 402,0-2 595,10 0 0,2-9 0,10-4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36.104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18181.28516"/>
      <inkml:brushProperty name="anchorY" value="-29381.98047"/>
      <inkml:brushProperty name="scaleFactor" value="0.5"/>
    </inkml:brush>
  </inkml:definitions>
  <inkml:trace contextRef="#ctx0" brushRef="#br0">199 0 12189,'-10'13'730,"5"-4"0,-7-6-1040,2 4 0,3-2 662,7 10 0,0-1-250,0 8 0,0 1-84,0-1 1,0 0-15,0 0 1,0-8 102,0 1 0,0 0 20,0 7 0,-8 0 0,1 0 0,0-2-139,-3-6 1,7 6 0,-6-5-1,1 4 58,1 3 0,-1 0 0,8 0-90,0 0 1,-7-7 0,0 0 104,2 2 1,2 2-1,1 4 1,-3-1 76,-2 0 1,-1-8 0,8 1-114,0 2 0,-7 3 333,0 2-413,-1 0 117,-1-10 8,6-2 0,-7-13-117,10-4 0,0-5 1,3-10-1,2 0 0,2 0 25,-2 0 0,5 0 1,-1-3-1,1-2-39,0-2 0,5-1 0,-5 8 1,-1 0 62,1 0 1,0 0 0,-5 0 0,2 0 8,-2 0 1,5 7 0,0 3 0,0 0 39,-1 0 1,8-1 0,-4-4-1,1 5 37,1 2 1,0-5 0,7 8-103,0 2 0,0 3 0,0 2-14,0 0 1,-7 2 0,-3 6-1,-2 6-34,-5 6 1,5 2 0,-3 0 0,-2 2-8,-3 6 0,6-6 0,-1 8 1,-2-2-6,-3-1 1,-2 0 0,0-4 0,0 2-22,0 2 0,0 1 0,0-6 0,0 3-175,0 2 1,0 1 0,0-8-435,0 0 0,0-7 0,3-3-200,4-2 1,-2-3 877,10-7 1,-1 0-1,8 0 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37.05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55133E6"/>
      <inkml:brushProperty name="anchorY" value="-2.89908E6"/>
      <inkml:brushProperty name="scaleFactor" value="0.5"/>
    </inkml:brush>
  </inkml:definitions>
  <inkml:trace contextRef="#ctx0" brushRef="#br0">309 486 8314,'-15'-8'0,"0"1"0,8 0 0,-8 7-247,-2 0 236,-2 0 0,4 0 0,0 0 14,-2 0 0,0 2 0,0 5 0,2 6 51,-2-1 1,0 7 0,0-4-1,2 5-46,-2 2 1,7-8-1,0 1 1,3 2-41,-1 3 0,1 2 0,7 0-33,0 0 1,0 0 0,0 0-21,0 0 0,3 0-10,4 0 0,5-9 1,10-6 36,0-5 1,0-2 0,0 0-11,0 0 0,0 0 1,1-2 71,-1-5 0,0-3 0,-3-7 1,-2 2 68,-2-2 1,-8 4 0,6-1-1,-4-3 15,-4-3 1,5-2-1,-3 0 1,-2 0-45,-2 0 0,4-8 0,3-1 1,0-4-41,0-4 1,-1-3 0,-4-2 0,3 0-15,-3 0 0,4 0 0,-1 2 1,-1 3 15,3 2 1,-8 11-1,6-4 1,-6 6 123,-2 2 0,0 7 66,0 0 0,-2 10-135,-6-2 1,3 4 0,-7 6 7,2 4 0,-4 6 1,6 9-1,3 0-71,3 0 0,-1 7 0,-1 0 0,-4-2-20,3-2 0,3 4 1,2 1-1,0-1 3,0 3 1,-7-8 0,-1 8 0,3-2-14,3-1 1,2 1 0,0-8 0,0 2-40,0 5 1,7-4 0,1 4 0,-1-4-108,3-3 1,-8 0 0,5 0-177,-4 0 281,-3 0 155,0 0 0,7-12-19,1-10 1,1-7-1,-4-11 1,3 4 34,-3-3 0,7-3 0,0-2-120,0 0 1,5 0-1,-7 0 1,0 0 58,0 0 1,0 2-1,-5 3-26,2 2 0,0 8 1,-4-5 41,4 2 0,-2 3-59,10 7 22,-10 0 1,4 2 0,-9 5 16,0 8 0,-2-3 0,-3 3 0,-2 2-40,2 3 1,0 2 0,0 0-74,-2 0 0,-1 0 0,8 0-18,0 0 0,3-7 0,4-1 32,8 4 1,-3-9 0,3 1 19,2 0 0,2-8 75,4 6 0,-1-6 1,-3-4 22,-4-6 1,4 6 0,-6-8 0,1 0-22,1-4 0,-3 1 1,6 1-1,-6 0-12,-2 0 1,7-1 0,-5-4 0,3 3-28,-1-4 0,-6 9 1,4-1-1,0 2-6,0 1 1,-4 0 2,7 7 3,-1 0 1,6 2 0,-6 6-8,-6 6 1,-6-2-1,-2 3 1,0 2-18,0 3 0,0-5 0,0-1-1,0 3 0,0 3-13,0 2 0,3-10-29,4-4 0,-2-6 59,10-2 1,-8 0 0,5-2 19,-2-6 1,-3 3 0,-7-9-5,0-3 1,0-3-1,0-2 47,0 0 0,0 0 0,0 0 0,0 0 40,0 0 0,0 7 0,0 0-79,0-2 1,-7 5 0,0-3 73,2-2-137,2 7 0,6 1 76,4 9 1,5 0 0,10 0 29,1 0 1,-1 0 0,0 0 0,0 0-26,0 0 0,7 0 1,1 0-1,-1 0-11,3 0 1,-8-8 0,8 1 0,-2 2-18,-1 2 1,0 3-1,-4 0 1,2-2-48,2-5 0,-7 4 0,-7-4 65,2 4 0,-7 1 97,-3-5-12,-4 4 0,-6-7-104,-4 10 1,-5 0 0,-8 3-1,3 2-32,2 2 0,0 8 0,-4-5-43,4 2 0,-2-5 0,10 8 32,2 2 0,-5 3 1,3 2-5,2 0 1,2 0 0,3 0-1,0 0-4,0 0 1,0 0-1,0 0-11,0 0 1,0 0 12,0 0 0,0 0 71,0 0 1,3-10 3,4-4 1,5-6-1,8-4 1,-3-3 23,-2-2 0,-8-8 0,5 5 0,1 0-9,-1 0 0,-5-7 1,5 3 63,-2-6 0,5-2 0,-8 0 0,1 0-64,1 0 1,-4 0 0,8 0-56,-4 0 1,-1 7 167,-8 0-141,0 10-59,0-4 1,-8 26 37,1 5 1,0 5 0,7-5-35,0 0 1,0-7-1,0-1 1,0 3 0,0 3 1,2 0-24,6-6 0,-4 3 0,9-7 0,-1 0-22,0 0 0,-4 0 0,6-5 50,3 2 1,-4 0 0,1-7 52,3 0 1,-4 0 0,-1-2 0,0-3 8,0-2 1,-4-8 0,4 5 0,0 0 122,1 0 0,-9-7 0,6 5 0,-2-3-132,-1 1 1,8-1 0,-6-5 0,4 3-26,4 2 0,2 3 1,3-5-16,1 2 1,-9 10-1,1-2 1,2 5 92,3 2 0,-6 0 0,1 0 41,2 0 0,0 2 0,1 5-82,-4 8 1,-9-3-1,2 3 1,-4 2-35,-3 3 1,0 2 0,0 0-4,0 0 1,-7 0-1,-1 0-70,3 0 1,0-2-1,1-3-38,-4-2 0,1-8-242,7 8 295,0-10 1,0 2 91,0-14 0,0-6 0,0-9 31,0 0 1,7 0-1,3 0-42,2 0 0,0 0 1,6 0-1,-4 0-42,3 0 1,3 2-1,2 3 58,0 2 0,0 8 102,0-8 0,-2 13-108,-5 2 0,2 10 0,-10 12-18,-2 0 1,-3-7-1,-2-1 1,0 3-1,0 3 1,3-5-1,2-1 1,5 1-144,2-3 0,-5 5 1,8-7-16,2 3 0,3-9 0,2 4 135,0-6 1,-8-2 82,1 0 1,-3-2 0,5-6-25,-2-6 1,-10 1 0,5-1 119,0-3 1,-8-3 0,8-2-1,-3-3-129,1-4 0,6 5 0,-4-8 0,2 0-47,6-5 0,8-7 1,4-5-1,-3-2-29,-3 2 1,-4 2 0,-3 3-1,-5 0 3,-2 0 1,-3 9-1,-7 6 411,0 5-291,0 2 1,-9 12-72,-6 10 1,5 2 0,0 13 0,3 2 36,0 3 0,-8 2 0,8 2 0,-1 3-23,-2 3 0,8 6 0,-8-4 0,3 0-39,0 0 1,-3 5-1,5-6 1,-3 1-42,4 0 1,1-2-1,3-8 1,0 0-60,0 0 1,0-8 0,0 1-313,0 2 348,0-7 108,0 0 1,10-10-1,2-3 1,3-4-12,0-8 1,2 3 0,10-3-1,2 1-25,-2 1 0,5-4 0,0 10 0,0 0-32,-1-3 0,1 7 0,-5-4 0,3 5 39,-3 2 1,-3 0 0,-2 0-14,0 0 0,-10 9 37,-4 6 0,-8 2 1,-8 0-1,-6-4 65,-6-4 0,-4 1 1,-3-3-1,-5 6-19,-2-1 1,4 0 0,-4-7 0,2 5-68,5 2 1,-5-4-1,3 6 1,2 1 40,2-3 0,6 0 0,2-4-83,2 6 0,10-1 1,-2 1 21,4 4 0,3-6 0,3 0 66,4-2 0,5 5 0,10-8 23,0-2 0,3-3 1,2-2-1,5 3-113,2 4 1,3-4 0,4 4 0,-1-5-195,-4-2 0,-6 3 0,4 2 1,-2 2-1621,-5-2 1855,-3 7 0,-2 0 0,0 10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37.31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58269E6"/>
      <inkml:brushProperty name="anchorY" value="-2.91826E6"/>
      <inkml:brushProperty name="scaleFactor" value="0.5"/>
    </inkml:brush>
  </inkml:definitions>
  <inkml:trace contextRef="#ctx0" brushRef="#br0">45 23 8427,'-13'-10'-1282,"-6"7"84,16-6 1198,-7 9 0,10 9 0,0 4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50.14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62166E6"/>
      <inkml:brushProperty name="anchorY" value="-3.01475E6"/>
      <inkml:brushProperty name="scaleFactor" value="0.5"/>
    </inkml:brush>
  </inkml:definitions>
  <inkml:trace contextRef="#ctx0" brushRef="#br0">23 54 7894,'-12'-10'-227,"2"5"1,10-9 44,0-3 0,0 9-570,0 8 752,0 10 0,0 12 0,0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50.37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64521E6"/>
      <inkml:brushProperty name="anchorY" value="-3.03074E6"/>
      <inkml:brushProperty name="scaleFactor" value="0.5"/>
    </inkml:brush>
  </inkml:definitions>
  <inkml:trace contextRef="#ctx0" brushRef="#br0">22 23 7147,'-12'-10'-374,"2"8"1,12-8 0,3 12 373,3 6 0,-1 4 0,-7 10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0:52.78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67146E6"/>
      <inkml:brushProperty name="anchorY" value="-3.04927E6"/>
      <inkml:brushProperty name="scaleFactor" value="0.5"/>
    </inkml:brush>
  </inkml:definitions>
  <inkml:trace contextRef="#ctx0" brushRef="#br0">1 64 7423,'15'-7'-98,"-1"0"1,1-8 0,5 5 0,-3 0 0,-2 0-223,2 6 320,-8 11 0,-9 5 0,-12 10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08.703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.71177E6"/>
      <inkml:brushProperty name="anchorY" value="-3.07459E6"/>
      <inkml:brushProperty name="scaleFactor" value="0.5"/>
    </inkml:brush>
  </inkml:definitions>
  <inkml:trace contextRef="#ctx0" brushRef="#br0">331 169 8403,'0'-14'48,"0"-1"0,3 10 0,4-5 1,8 3-1,4 0 0,3 2 1,0 2-1,-2 1-74,-5-6 0,4 6 0,-4-5 61,5 4 0,-6 1-23,1-6 1,0 6-28,7-5 1,0 4 0,0 3 0,0 0-20,0 0 1,-7 0 0,-3 3 0,0 1-54,0 4 0,-7 9 102,3-2 0,-6 12 0,-2 2 0,0-2 36,0-3 1,0 1 0,-2 2 0,-3 5-8,-3 2 1,-1 0 0,4 5 0,-3-2 13,3 2 0,3 1 0,0-1 0,-3-2-8,-3 2 0,1 2 0,7 4 0,0-4-29,0-4 1,0 5-1,-2-8 1,-3 3 8,-3-1 0,1-1 1,7 4-1,-3-2-8,-4 2 1,2-5 0,-9 0 0,-1 1-35,3-1 1,-15-7-1,2 5 1,-4-3 12,-3 1 0,-7 6 0,2-6 0,-2-3-147,2-3 0,-10-2 0,8-2 0,0-3 128,-3-2 0,11-10 0,1 2 0,6-5-5,2-2 0,2-9 0,5-9 1,8-6 33,5-5 1,11-11-1,6 1 1,5-7 10,2-6 0,10-4 0,4 7 1,6 2-42,2-2 1,-2 0 0,-3 8-1,-5 4-29,-2 7 1,-3 1 0,-7 5 0,0 4 43,1 0 1,-1 3-1,0 0 1,0 5-17,0 2 0,0-5 0,0 6 48,0-4 0,0 1 1,0-3-1,0 6-1,0-1 0,0 7 0,0-7 0,0 1-17,0-6 0,0 3 0,0-1 0,0 1-14,0 0 0,-7 0 0,0-5 0,0 2 43,-3-2 0,0 4 0,-7-1 21,2-3 0,1 4 0,-8-1-28,0-3-54,0 7 0,-3 0 1,-4 12-1,-8 3 36,-4 3 0,-3 11 0,-1 1 0,1 7-16,0 0 1,0 0 0,0 0-1,3 2-3,4-2 1,3 5-1,7-3 1,-3-2-36,4-2 1,4-3 0,7-3 0,8-2-41,4-2 1,6-7-1,2 4 1,5-2 30,2-6 0,0-1 0,5-3 0,-2 0-25,2 0 1,-7-7 0,0-3-1,-3-2 66,1-6 0,-1-1 0,-7-3 0,0 0 30,0 0 1,-2-8 0,-3 1 0,-5 2-14,-2 2 0,5-6 0,-8-6 0,-2-5 17,-3-2 0,6-3 1,-1-2-1,1-2-7,1 2 1,-6 3-1,7 1 1,-3 4 22,0 4 0,1-2 0,-8 9 0,2 6 32,5 7 359,-4-3-343,7 18 1,-13-1-1,-2 13 1,-2 2-30,2 5 1,-5 10 0,0 5 0,1 3-25,-1 4 0,-5 0 1,8 3-1,2-3 1,2 0 0,-4 8 1,0-11-1,2 3-41,2-2 0,3 5 1,0-5-1,0 2-19,0-2 1,0 2 0,0-10-1,0-2-27,0-2 0,3-11 1,2 1-94,2 2 1,10-7 98,-2-3 1,-5-7 0,0-7 0,-3-8 23,0-4 0,3-3 1,-5 0-1,5 0 12,2-1 1,0-6 0,5-3 0,-2 0-4,2 1 0,-4-6 0,1 7 0,3 3 30,3 3 0,2 4 1,0 3-1,0 5-4,0 2 1,0-5-1,0 8 1,0 2-20,0 3 0,0 2 1,0 0-1,0 0 14,1 0 1,-9 2 0,1 3-26,2 2 0,-7 11 1,-3-4 27,-4 6 0,-6 2 0,-4 0 50,-8 0 1,-4 0 0,-3 0 0,-1 0-27,1 0 1,0 0 0,3 0-1,2-2-86,2-5 1,10 4-79,-2-4 1,7-3 1,7 3 0,15-10 0,12 2 38,1-4 0,-1-3 1,-7 0-1,5 0-66,2 0 1,-7 0-1,5 0 1,-3 0-209,1 0 0,-1 0 328,-7 0 0,0 0 1,0 0-1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08.958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.71904E6"/>
      <inkml:brushProperty name="anchorY" value="-3.09607E6"/>
      <inkml:brushProperty name="scaleFactor" value="0.5"/>
    </inkml:brush>
  </inkml:definitions>
  <inkml:trace contextRef="#ctx0" brushRef="#br0">10 66 12520,'-10'-2'-621,"10"-3"579,12-2 0,8-1 0,2 6 0,0-3 0,3-2 0,2 2 0,2 0 0,-2 0 0,-3-2 0,-2 2 0,0 2 0,1 3 1,-1 0 37,0 0 0,-10 0 0,-2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09.18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7265E6"/>
      <inkml:brushProperty name="anchorY" value="-3.11741E6"/>
      <inkml:brushProperty name="scaleFactor" value="0.5"/>
    </inkml:brush>
  </inkml:definitions>
  <inkml:trace contextRef="#ctx0" brushRef="#br0">0 44 7176,'13'0'-438,"-3"-2"1,-8-3 614,5-2 0,6-1-177,9 8 0,0-9 0,0-4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09.824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.73309E6"/>
      <inkml:brushProperty name="anchorY" value="-3.1383E6"/>
      <inkml:brushProperty name="scaleFactor" value="0.5"/>
    </inkml:brush>
  </inkml:definitions>
  <inkml:trace contextRef="#ctx0" brushRef="#br0">1 111 11012,'7'-15'132,"1"0"0,6 8 1,-4-5-1,2-1 0,6 4 800,1-1-1186,3 3 1,0-1 0,0 1 108,0 2 1,0 2-1,0 3-132,1 0 1,-1 0 0,0 0 193,0 0 1,0 10 0,0 3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10.356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.73969E6"/>
      <inkml:brushProperty name="anchorY" value="-3.1593E6"/>
      <inkml:brushProperty name="scaleFactor" value="0.5"/>
    </inkml:brush>
  </inkml:definitions>
  <inkml:trace contextRef="#ctx0" brushRef="#br0">0 35 12682,'23'-10'-7,"-9"8"1,1-8-1,2 2 1,0 4-1,-2 6 1,-8 10 0,-4 8 216,-3 2 0,0 2 1,0 3-1,0 5-131,0 3 1,0-1 0,0 5-1,0-2-72,0 2 1,0 3 0,0 2-1,2 0-71,6 0 1,-6 0 0,5 0 0,-4 0 15,-3 0 1,0 0 0,0-2 0,0-3-92,0-2 0,0-10 0,2 2-12,6-4 1,-4-6 0,11-4-183,2-8 1,3-4 0,2-3-1,0 0 141,0 0 1,10-10 0,5-5 0,4-4 301,3-3-56,0 0 1,1-10 0,-1-2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37.552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26440.69531"/>
      <inkml:brushProperty name="anchorY" value="-42007.01563"/>
      <inkml:brushProperty name="scaleFactor" value="0.5"/>
    </inkml:brush>
  </inkml:definitions>
  <inkml:trace contextRef="#ctx0" brushRef="#br0">154 1125 12461,'0'15'442,"0"-1"1,3-9-628,4 3 1,5-6 0,11-2 319,-1 0 1,0-7 0,0-3 0,0 0-390,0 0 1,0-4-1,0 4 1,-3-2 379,-4-5 1,5 4-1,-6-1 1,6-1 62,2 3 0,-7-8 0,0 5-22,2-4 0,-8-3 10,-1 0 1,-6 0 0,-4 0-169,-6-1 0,-6 4 34,-16 4 0,-1-2 0,-6 10 0,7 2-62,6 2 0,2 6 1,-3 2 33,-4 2 1,4 10-1,-4-2 1,5 4 0,1 4 55,1-1 0,0 0 0,0 2 0,3 3-1,4 2 0,-2 3 0,7-5 0,0 3-54,0-3 0,3 4 0,5 1 0,-3 0-29,-3 0 0,1 5 0,10-8 0,1-2 9,4-2 0,6-3 0,-4 0 0,3 0 37,4 0 0,2 0 0,6 0 0,2-3-93,2-4 0,1 2 0,-8-7 1,0 0-86,0 0 0,2-3 0,3-7 0,3 0 5,-4 0 0,1 0 0,0-2 0,3-6 69,-3-6 0,5-6 0,-3-2 0,-2 0 82,-3 0 0,6 0 0,-1 0 0,-2-3 34,-2-4 0,4 2 1,0-7-1,-2-1 53,-2 1 0,-3 0 1,0-5-1,0 2-23,0-2 0,-2-10 0,-3-5 1,-2 0-73,2 0 0,0-5 0,0 5 0,-5 0-13,-2 0 0,5-4 0,-8 6 0,-2 3-16,-3 3 1,-2-3 0,0 0 0,0 5-61,0 2 1,0-2-1,0 12 1,0 0-41,0 0 1,-7 3 0,-3 7 0,0 0-198,1 0 1,-1 2-15,3 5 1,-6 6 233,-9 9 1,3 9 0,1 6 0,4 5 73,-3 2 0,4 7 1,1 3-1,0 0 36,0 0 1,4 4 0,-4-4-1,2 0 111,5 0 1,3 7 0,2-5 0,0 3-91,0 0 0,0-3 0,0 5 0,0-2 11,0 2 0,0 3 0,0 0 0,2-3 11,6-2 1,-3-1 0,7 6 0,0-3-23,0-2 1,-4-8-1,4 6 1,0-1-56,0 0 1,1-4 0,4 4-1,-2-2-53,2-5 1,-5-3 0,3-2 0,2 0 28,2 0 1,-4 0-1,0 1 1,2-1-13,3 0 0,-1-8 1,-2-1-1,-2-1-7,2 0 0,3 0 0,2 3 0,0-5 23,0 0 1,7-8-1,1 8 46,-3 0 1,-3-8 0,-2 5 0,0-4 36,0-3 0,0 0 0,0 0 25,0 0 0,-7-7 0,0-3 1,2 0 14,3 0 1,-6-5 0,1 6 0,2-1 3,3 0 1,-6-5 0,1 6 0,0-4 75,-3-4 0,5 5 0,-7-3-71,2-2 0,0-3 0,6-2 0,-4 0-5,3 0 0,-4 8 0,-1-1 1,0-2-15,0-3 1,-4-2 0,4 0-1,0 0-15,1 0 1,-6 0-1,5 0 1,-2 0-6,-5 0 1,5 0 0,-3 0-37,-2 0 0,-3 0 0,-2 0 0,0-1-26,0 1 1,0 8 0,0-1-36,0-2 1,-2 5-87,-5-3 1,2 10 0,-10-2-81,-2 4 1,-3 6 0,-2 2 142,0 2 1,3 10-1,1-2 1,4 2 102,-3-2 0,-1 4 0,1-4 0,3 5 60,-4 2 0,-1 0 0,-1 0 6,5 0 0,-2 0 1,10 0-1,0 0 21,-3 0 0,7 0 0,-4 0 1,5 0-69,2 0 1,0 0-1,0 0 1,0 0-12,0 0 0,7 0 0,3 0 1,0 0-59,-1 1 0,8-9 1,-2 1-1,5 2-148,2 3 1,-7-6-1,2 1 1,5 0-17,5-3 0,2 5 0,-7-10 1,3 1-104,4 2 1,-2-8 0,7 5 0,1-4 36,-1-3 0,-5 0 0,8 0 1,2-3-204,3-4 1,-5 2-1,-3-7 1,0 0-325,0-1 0,-7 1 747,3-3 1,4-14 0,0 5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10.625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.74762E6"/>
      <inkml:brushProperty name="anchorY" value="-3.18079E6"/>
      <inkml:brushProperty name="scaleFactor" value="0.5"/>
    </inkml:brush>
  </inkml:definitions>
  <inkml:trace contextRef="#ctx0" brushRef="#br0">1 45 14869,'2'-13'-908,"3"4"780,2-1 1,10 7-1,1-4 1,6 5-162,5 2 0,8 0 0,-5 0 0,2 0-905,5 0 1097,3 0 1,2 0 0,0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12.811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.75539E6"/>
      <inkml:brushProperty name="anchorY" value="-3.20184E6"/>
      <inkml:brushProperty name="scaleFactor" value="0.5"/>
    </inkml:brush>
  </inkml:definitions>
  <inkml:trace contextRef="#ctx0" brushRef="#br0">10 596 15099,'-10'0'-108,"10"-3"0,13-2 1,6-5-1,3-2 1,0-5-1,0 0 0,0 0 1,0 2-1,-2-2-56,-5-3 0,4 6 0,-4-1 363,5-2 0,-1-3-139,-4-2 1,5 0 0,-8 0 0,2 0-49,1 0 1,-7 0-1,4 0 1,0 0-67,0 0 0,-7 0 1,3 0-1,-6 0-40,-2-1 0,0 9 0,0-1 29,0-2 0,-2 5 0,-6-1-114,-7 4 0,3 1 0,-2 11 0,-4 4 167,-1 8 0,-3 2 0,0 0 0,2-2 14,5 2 0,-4 3 0,7 2 0,-3 0-32,0 0 0,8 2 0,-5 3 0,2 2-8,5-2 0,-5-2 1,3-1-1,2 3-18,2 3 0,3-1 1,0-7-1,3 0-19,4 0 1,5 0 0,10-2-28,0-5 1,1 2-1,1-10 1,3-2 128,2-2 1,1-3 0,-8 0 0,0-3-86,0-4 0,5 2 1,-3-10-1,-4 0 37,0 3 0,-1-7 1,3 4-1,0-5 69,0-2 1,0 0-1,0-2 1,-2-3-3,-5-3 1,4 1 0,-6 4 0,1-2 29,1-2 0,-3-8 1,3 8 144,-8 2 0,-4 3 21,-3 1 0,0 14-234,0 9 0,-8 9 0,-1 11 27,-4-5 0,8 4 1,-2-4-1,2 5-80,-2 2 1,4 0 0,-4 0 0,5 0-120,2 0 0,0 0 0,0 0 13,0 0 1,7 0-1,3 0 1,-1 0-82,1 0 0,7-7 1,-2-3-13,5-2 0,2-3 0,0-7 198,0 0 0,0 0 0,0-2 108,0-5 1,0-6-1,0-9-34,0 0 1,-7 3 0,0-1 0,-1 0-18,-1-4 1,6-3 0,-7 5 0,3 0 12,0 0 1,-3 0 0,5 0 0,-2 0 33,2 0 1,-5 7 0,3 3 67,2 2 1,-5 3 0,3 7-73,2 0 1,-5 0 0,1 2 0,-1 5-102,0 8 0,-7-3 0,5 3 0,-3 2-34,1 3 0,-1 2 0,-5 0 0,3 0-188,3 0 1,1 10 84,-1 4 0,-6-4 0,6-2 44,-6-6 1,-2-9-1,-2-3 61,-6-2 0,3-3 22,-9-7 0,9-2 0,-3-5 80,6-8 1,12-5 0,2-2 0,3 0 75,-1 0 0,1-2 0,10-3 0,2-5-26,2-3 1,0 9 0,-7-4 0,0 8 25,0 7 1,-7-2-1,0 10 8,2 2 0,3 3-107,2 2 1,-10 9 0,-5 6-40,-4 5 0,-3 2 1,0 0-1,0 0 39,0 0 1,0 0 0,0 0 0,0 0-25,0 0 0,0 0 0,0 0-73,0 0 1,7-7 0,3-3-1,2-2-4,5-5 0,3-3 0,2-2 0,0 0 38,0 0 1,0 0 0,3-2-1,2-3 54,2-2 0,8-11 0,-8 4 0,0-6 76,3-2 0,-7 0 0,4 0 0,-4 0 91,-3 0 0,-8 0 0,1 0 1,0-3-108,-3-4 0,0 4 1,-7-6-1,3 1-63,-3 1 1,-3-1 0,-2 8-1,-2 3-28,-6 4 0,-4 5 0,-10 10 0,0 0 37,0 0 1,0 10 0,0 5 0,0 4 22,0 3 1,0 0-1,2 3 1,3 2-37,2 2 1,8 1-1,-6-6 1,4 3-39,4 2 0,2 1 1,3-8-1,3 0-78,4 0 0,-2-2 1,10-3-1,2-3 25,2 4 0,4-6 0,-1 0 1,0 0 25,0 1 1,0-8-1,0 2 134,0-5 0,0-2-42,0 0 0,0 0 0,-2-2 0,-3-5 75,-3-8 1,-6 3 0,4-3-1,0-2-47,0-3 1,3-2-1,5 0 1,-3 0-20,-2 0 0,-1 0 0,8-3 0,0 1 11,0 2 1,8-5-1,-1 15 1,-2-3 49,-2 0 0,-11 10 1,1-2-12,2 5 0,3 2 1,-1 2-81,-4 5 1,-3 6 0,-7 9-1,3 0 12,-3 0 1,-3 0 0,-2 0 0,0 0-34,0 0 0,0 0 0,0 2 1,0 3-77,0 3 0,2-8 0,3-7-279,3 2 97,-1 2 221,-7-6 1,3-4 0,1-11 84,4-5 1,6-6 0,-4-9 51,3 0 1,1-7 0,8-3 0,0 0-65,0 0 1,0 3 0,3 4 17,4-4 0,-4 7 0,2-3 0,-8 11 33,-4 4 0,-8 3 1,6 9 12,-4 5 0,-1 6 0,-8 9-16,0 0 0,0 2 0,0 3 0,0 3-26,0-3 0,0-3 0,0-2 0,2 0-71,6 0 0,4-2 0,10-3-190,0-2 0,7-3 0,1 3 0,-3-8-1107,-3-5 1282,-12-2 1,18 10 0,-6 2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13.58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76725E6"/>
      <inkml:brushProperty name="anchorY" value="-3.22326E6"/>
      <inkml:brushProperty name="scaleFactor" value="0.5"/>
    </inkml:brush>
  </inkml:definitions>
  <inkml:trace contextRef="#ctx0" brushRef="#br0">44 67 8490,'-12'-10'-194,"0"5"1,7-9 546,-2-4-830,-1 9 1,11-1 111,4 10 1,-2 0 364,10 0 0,-1 10 0,8 2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14.75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77643E6"/>
      <inkml:brushProperty name="anchorY" value="-3.24396E6"/>
      <inkml:brushProperty name="scaleFactor" value="0.5"/>
    </inkml:brush>
  </inkml:definitions>
  <inkml:trace contextRef="#ctx0" brushRef="#br0">816 44 8487,'-2'-19'-35,"-5"4"1,-8 7 0,-5 6 0,-2 4 0,0 3 0,-2 5 0,-3 0 0,-3 2-1,3 0 1,3 6 0,-1 1 0,-1 3 0,-4 0 0,3 0 0,3 0 0,2 0 1,0 3-1,0 2 1,2 2 17,5-2 0,3-2 1,7-3-1,-2 0-33,2 0 0,2 0 0,6 0 0,4 0 28,8 0 0,2 0 0,3 0 1,-1 0 14,6 0 1,4 0 0,-2 0 0,5 0 9,2 0 0,1 1 0,4-4 0,-5-2-73,-2-2 1,5 0 0,-8 7 49,-2 0 1,-12 0-1,-10 0 1,-10-3 42,-10-4 1,-7 5 0,-7-6-1,-8 6 10,-5 2 0,-2 0 1,-3 0-1,-4 0-18,-8 0 1,3-2 0,-3-3 0,3-5-49,7-2 0,-3 5 1,16-8-1,-4-2-71,4-3 0,4-4 1,12-5-145,5-8 247,6 5 0,18-19 0,4 4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16.633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.78636E6"/>
      <inkml:brushProperty name="anchorY" value="-3.26277E6"/>
      <inkml:brushProperty name="scaleFactor" value="0.5"/>
    </inkml:brush>
  </inkml:definitions>
  <inkml:trace contextRef="#ctx0" brushRef="#br0">331 475 11543,'-22'0'-51,"7"0"1,1 0 0,-3 0 0,-3 0-1579,-2 0 1586,0 0 0,0 0 0,2 3 0,3 2 59,2 2 0,1 10 0,-8-2 28,0 4 1,7 4 0,3-1-1,2 0-45,5 0 1,-5 0-1,3 0 1,2 0-79,2 0 1,3 0 0,3 0-1,2 0-56,2 0 0,10-2 0,-2-3 0,5-5 7,2-2 1,7-3 0,0-7 0,-2 0 15,-2 0 1,-3 0 0,-2-2-1,-3-3 79,-3-3 0,-1-9 0,4 5 0,-5-3 48,-2 1 0,0-1 0,-5-7 1,2 0-12,-2 0 0,-3-3 1,1-4-1,2-5 45,2-1 0,3-14 0,-3 3 0,5-8 24,1-7 1,6 4 0,-4 1 0,2 2 72,-2 5 1,2 3 0,-10 4 935,-2 5-503,-2 5-599,-3 20 1,-8 12 0,1 15 0,2 4 108,3 3 1,-6 0-1,1 3 1,-1 4-152,-1 8 1,6 2-1,-4 3 1,4-3 49,3 0 0,0 13 0,0-13 1,0 0-10,0 3 0,0-3 1,0 0-1,0-4 1,0-4 0,0-1 0,0-8 0,3 0-254,4 0 0,-2 0-66,10 0 0,0-2 300,7-6 1,-8-4 0,-1-12 0,-1-3 72,0-3 0,-5-6 0,6 4 1,-4-2-32,-4-6 1,5-1 0,0-3 82,2 0 1,-4 0 0,4 0-42,-2 0 1,4 0-1,-4 2 20,2 5 0,-4 6 113,6 9-137,-9 0 0,5 9 1,-10 6-1,0 5 1,0 2-1,0 0 1,0 0-97,0 0 1,7 0-1,1 0 5,-3 0 0,4-7 0,1-3 1,2 0-4,6 0 0,-6-7 0,3 3 0,2-6-12,2-2 0,3 0 0,0 0 66,0 0 0,1-10 0,-1-4 28,0-6 1,-3 5 0,-2 1-1,-4-4 54,-4-1 1,6 4-1,-5 0 1,0-2-30,0-2 0,4-3 0,-4 0 26,2 0 1,-7 7 105,3 0-171,-6 10 1,-2-2 0,-2 14-25,-6 8 0,6 5 0,-8-1 0,3-2-18,-1-2 0,1 0 1,7 7-92,0 0 0,0-8 0,2 1 2,6 2 0,-3-4 0,9-1 47,3-2 1,3 4 0,2-6 1,0-3 0,-7-3 0,0-2 142,2 0 0,2-10 0,3-2-32,0 0 0,-2-8 0,-3 5 0,-2-2-19,2 3 0,0-6 0,0 5 0,-4-4 23,-4-3 0,6 7 1,-8 0 74,-2-2-118,-2 7 1,-6 1-13,-4 9 0,4 2 0,-6 5-10,-1 8 0,7-3 0,-4 3 0,2 0-13,-2-3 0,4 8 1,-4-6-49,5 6 1,4-1 0,3-1-63,2-4 0,10-2 105,-2 3 0,5-5 1,2-10 12,0 0 0,0 0 1,0 0 76,0 0 1,7-7 0,1-3 40,-3-2 0,-10-1 0,-2-4 0,2 2-54,2-2 0,1-2 0,-3-3 0,-5 0-28,-2 0 0,5 0 0,-5 0 0,-1-1 7,1 1 0,0 0 0,-5 0 341,2 0-159,1 0-162,-8 10 1,-3 2-119,-4 10 0,4 3 0,-4 4 51,5 8 0,2-3 0,2 0 1,3 0-41,2 1 1,8-6 0,-5 8 41,2 2 1,3 2 0,4 4 0,-2-4 7,-2-4 1,-8 4 0,8-6-1,0 1 5,-3 1 1,5 0 0,-7 4-12,2-4 0,-7 5 1,3-6-6,-6 6 0,-2-5 53,0-1 0,-7-6 5,-1 6-44,1-9 0,9 3 0,6-16 33,6-6 0,6-6 0,2-2 15,0 0 0,3 0 1,2-3-1,2-2 8,-2-2 1,-3 0-1,-1 4 1,-4-2 26,-4-2 1,2-1 0,-7 8 71,2 0 0,-7 0 0,2 0-13,-4 0-170,-3 10 0,-3 2-22,-4 10 1,4 3 0,-4 4 6,5 8 0,2-3 0,0 3 23,0 2 0,0 2 0,2 1 0,3-3-21,2-2 1,8-1 0,-5 8 25,2 1 0,0-1 0,3 0 0,-5-3 1,0-4 0,-8 5 1,5-6 50,-4 6 1,-3-6-1,-3 1-6,-4 2 0,2-4 0,-10-1 1,1 0-159,2 0 1,-1-7 0,8 5-1184,-2 0 1338,0-8 1,7 8-1,0-10 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18.289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.80201E6"/>
      <inkml:brushProperty name="anchorY" value="-3.28404E6"/>
      <inkml:brushProperty name="scaleFactor" value="0.5"/>
    </inkml:brush>
  </inkml:definitions>
  <inkml:trace contextRef="#ctx0" brushRef="#br0">133 133 8098,'0'-13'-62,"0"1"0,3 7 0,2-5 0,4 1 0,1-4 0,2 1 0,1-5 822,4-3-505,-7 8-246,-1 2 1,-9 13 0,0 4 12,0 8 0,-7 4 0,-3 4 0,0 1 13,1 5 0,-9 3 0,4 7 0,-3-2-10,2 2 0,-2 3 1,7 2-1,0 0-55,0 0 1,3-7 0,7 0-1,-2 0-130,-6-3 1,6-2-1,-6-10 1,6 0-76,2 0 1,0-7 0,0-1-514,0 3 744,-10-7 0,-2 10 1,-10-8-1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18.81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81611E6"/>
      <inkml:brushProperty name="anchorY" value="-3.30277E6"/>
      <inkml:brushProperty name="scaleFactor" value="0.5"/>
    </inkml:brush>
  </inkml:definitions>
  <inkml:trace contextRef="#ctx0" brushRef="#br0">86 552 8406,'-22'-22'-127,"2"0"0,6 0 0,4 2-21,0 5 1,8-4 0,-6 4-1,8-4 230,8-4 0,4-6 0,12 0 0,6 2-21,7 2 0,-3-4 0,5-1 1,5 1 44,5-3 0,3 8 0,-6-6 0,3 6-45,3 2 0,-1 2 0,-4 5 0,2 8-47,2 5 0,1 2 0,-8 0 0,-3 2-90,-4 5 1,2 13 0,-7 12 0,-3 2 21,-4 5 0,-1 8 1,-16 2-1,-3-3 26,-3 3 0,-4-2 0,-6-8 0,-6-2 10,-6 2 0,-12-5 0,-5 1 0,-4-3 3,-3-5 0,0-3 1,0-2-1,-1 0 2,1 0 1,0-7 0,3-3 0,4-2-25,7-5 0,6-3 0,2-2 8,0 0 1,10-9 0,4-6-29,6-5 1,12 8-1,4 2 1,6 3-24,2-1 1,0 1-1,2 7 1,3 0-48,3 0 0,-1 0 1,-7 0-1,0 3-30,0 4 1,0 5 0,0 13 34,1 4 0,-9-4 0,1 4 122,2-5 0,3-1 0,2-1 0,0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19.91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83314E6"/>
      <inkml:brushProperty name="anchorY" value="-3.32382E6"/>
      <inkml:brushProperty name="scaleFactor" value="0.5"/>
    </inkml:brush>
  </inkml:definitions>
  <inkml:trace contextRef="#ctx0" brushRef="#br0">131 35 8406,'0'-15'-400,"0"1"360,-10 9 0,-3 5 1,-6 14 88,4 6 0,-2-5 0,10-1 0,-1 4-83,-1 1 0,6 3 0,-4 0 1,2 0-9,-3 0 1,6 0-1,-5 1 1,7-4 9,7-4 1,-2 4 0,10-4 0,2 2-26,2-2 1,3 5 0,0-8-34,1 0 0,-1-2 1,0-10 61,0 0 0,0 0 0,0 0 0,0-3-2,0-4 1,-3 2 0,-1-10-1,-4 1 116,3 2 0,-4-8 0,-1 5 0,-2-4 39,-5-3 1,0 0 0,-1-1-64,4 1 0,-1 0 15,-7 0 1,-2 3-33,-6 4 0,3 5-47,-9 10 0,6 3 0,-4 4-21,2 8 1,3-3-1,7 3-6,0 2 0,0 2 0,0 3 17,0 1 1,2-1 0,3 0-39,3 0 0,6-8 1,-4 1-37,2 2 1,3-7-1,7-3 55,0-4 1,0-3-1,0 0 76,0 0-64,0 0 1,-7 0 0,0 0 0,2-3 16,3-4 1,-6 2 0,-1-10-1,-1 1 62,0 1 0,-5-6 0,6 4 0,-1-2-37,0 2 0,0-4 1,6 4-1,-4-5-10,3-2 0,3 8 0,0-1 0,-3 0-27,-3 3 0,-6 2 1,6 10 90,4 0 0,-6 0-70,3 0 1,-11 10 0,4 5 50,-6 4 0,-2 3 0,0 0 0,0 0-37,0 1 1,0-1-1,0 0-56,0 0 1,0 0-150,0 0 59,0 0 114,0-10 1,10-2 0,2-13 11,1-4 0,-1-3 0,-7-7 0,5 2 33,2-2 0,-5-2 0,5-3 1,1 0 32,-1 0 1,-5 2 0,8 3-34,2 2 0,3 3 32,2-3-8,0 5 1,-3 13-1,-4 4-16,-8 8 0,-4-3 0,-3 3-22,0 2 1,0 3 0,0 2-25,0 0 1,0 0-187,0 0-126,0 0 215,0-10 1,2-5 80,6-14 0,-3-3 1,9-7-1,3 2 30,3-2 0,2-2 0,0-3 1,3 0 4,4-1 1,-4 1 0,4 3 0,-5 4 110,-2 8 0,1 4 28,-1 3 0,-3 3 0,-4 4-70,-8 8 1,-4 4 0,-1 3 0,3 1 13,2-1 1,1 0 0,-8 0-439,0 0 0,2 0 1,3 0-25,2 0 1,3-7 363,-2-1 0,4-9 0,10 5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20.439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.85203E6"/>
      <inkml:brushProperty name="anchorY" value="-3.34502E6"/>
      <inkml:brushProperty name="scaleFactor" value="0.5"/>
    </inkml:brush>
  </inkml:definitions>
  <inkml:trace contextRef="#ctx0" brushRef="#br0">310 23 10475,'-15'-13'-1207,"0"6"1144,10 4 1,-12 6 0,7 2-1,-2 5 183,-5 2 1,0 3 0,0 7 0,2 2-3,-2 6 1,0-4 0,0 11 0,4 2-1,3 3 0,-4 2 0,4 0 0,0 0-1,0 0 1,-4 8 0,4-1 0,0-2-118,0-2 0,3-3 1,7 0-1,2 0-50,6 0 0,-3-7 1,9-3-1,3-2-34,3-5 1,9-2 0,1-6 0,-3-2-342,-3-2 1,-2-8 0,3 6 0,2-4 378,2-4 0,1 8 0,-8-1 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21.264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.87219E6"/>
      <inkml:brushProperty name="anchorY" value="-3.36618E6"/>
      <inkml:brushProperty name="scaleFactor" value="0.5"/>
    </inkml:brush>
  </inkml:definitions>
  <inkml:trace contextRef="#ctx0" brushRef="#br0">44 199 9879,'-7'-14'-769,"-3"-1"1768,-2-2-1220,7 7 0,-5-10 248,10 6 0,3 1 0,4 1 1,8 2 59,4 6 0,3-6 0,3 0 1,2 0-66,2 0 1,8 3 0,-5 5 0,0-3 10,0-3 0,4 1 1,-4 7-1,0 0-79,0 0 0,5 7 0,-8 3 0,-2 2-70,-3 5 1,-2 3 0,-2 2 0,-5 0 106,-8 0 0,-4 8 0,-6 1 1,-4 4 49,-8 4 1,-12 0 0,-5 0 0,-2-2 47,-5 2 1,-3-7-1,-2 0 1,0-3-85,0 1 0,2 2 1,3-5-1,5 2-6,2-2 0,2-5 1,8-5-1,0-5 18,0-2 0,10 7-69,5-2 1,16-5 0,11-3 39,7-4 1,10-3 0,-5 0 0,2 0-98,5 0 1,-5 0-1,3 0 1,0 0-177,-3 0 0,5 0 1,-7 0-1,3 0-239,4 0 0,-5-3 450,3-4 0,0 4 0,7-6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37.861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7434.13281"/>
      <inkml:brushProperty name="anchorY" value="-54433.61328"/>
      <inkml:brushProperty name="scaleFactor" value="0.5"/>
    </inkml:brush>
  </inkml:definitions>
  <inkml:trace contextRef="#ctx0" brushRef="#br0">11 265 9081,'-10'-7'142,"10"0"0,7-3 1,10 5-1,1-5 1,4-2-370,5-5 0,4 5 1,-4-3-1,5 0 25,3 3 1,-1-8 0,7 6 0,-1-6-675,-1-2 876,17 0 0,-19 0 0,17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21.787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.89326E6"/>
      <inkml:brushProperty name="anchorY" value="-3.38722E6"/>
      <inkml:brushProperty name="scaleFactor" value="0.5"/>
    </inkml:brush>
  </inkml:definitions>
  <inkml:trace contextRef="#ctx0" brushRef="#br0">176 10 10638,'13'-3'146,"-6"-4"1,-5 7-299,-2 0 0,0 3 1,0 11-1,0 3 33,0 3 1,-2 2 0,-3 2 0,-5 3 133,-2 3 0,5 2 0,-8-3 0,0 5-41,3 1 0,-8 6 0,6-6 0,-3 1-5,2 1 0,-2-7 0,9 4 0,1-2-46,-3-5 0,8-3 0,-6-2-32,6 0 0,4 0 1,6-2-1,7-5-10,4-8 1,6-5-1,2-2 1,4 0 47,4 0 1,1-2 0,9-3 0,-1-5-49,0-2 1,5 5 0,-3-6 0,-7 4-223,-4 4 1,2-5 0,-8 3 276,-2 2 1,-3 2-1,-2 3 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22.05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91559E6"/>
      <inkml:brushProperty name="anchorY" value="-3.40807E6"/>
      <inkml:brushProperty name="scaleFactor" value="0.5"/>
    </inkml:brush>
  </inkml:definitions>
  <inkml:trace contextRef="#ctx0" brushRef="#br0">0 177 8232,'0'-22'-237,"0"0"1,3 0 224,4 0 1,5 9 0,13 6 0,4 5-1,5-1 1,3-2 0,-3-2 0,-2 2 0,-2 3-1,1 2-238,6 0 0,-5 0 1,0-3-1,-3-2 0,1-2 1,-1 2 249,3 3 0,-8-8 0,8-3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22.33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.93785E6"/>
      <inkml:brushProperty name="anchorY" value="-3.42861E6"/>
      <inkml:brushProperty name="scaleFactor" value="0.5"/>
    </inkml:brush>
  </inkml:definitions>
  <inkml:trace contextRef="#ctx0" brushRef="#br0">62 67 7773,'-23'0'-13,"1"0"0,10-3 0,7-4 1,10-5-1,12-1 0,8 4 1,7 1-1,2 1 0,5 2 0,0 3 1,1 2-1,-4 0 0,3 0 1,1 0-1,-1 0 0,-2 0 0,-1 0 13,-1 0 0,6 0 0,-6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23.203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.96027E6"/>
      <inkml:brushProperty name="anchorY" value="-3.44874E6"/>
      <inkml:brushProperty name="scaleFactor" value="0.5"/>
    </inkml:brush>
  </inkml:definitions>
  <inkml:trace contextRef="#ctx0" brushRef="#br0">265 1 8983,'-12'2'821,"5"5"-820,-5 6 1,7 9 0,-8 2 0,1 3 53,0 3 0,5 1 0,-6-1 0,1 4-54,0 0 0,5 8 0,-6-5 0,1 4-22,0 4 1,0-1 0,-6 0-1,6 0 45,2 0 1,1-7-1,4-3 1,-3-2-130,3-5 1,-4 5-1,1-3-146,3-2 0,3-3 176,2-1 1,2-11 0,6-5 17,6-4 0,-1-3 0,1 0-10,4 0 0,1 0 51,3 0 1,0 0 0,0-3 0,0-2 0,0-2 157,0 2-188,-9 3 0,6 2 1,-4 0 40,5 0 0,-6 0 0,1 0 1,2 0-18,3 0 1,2 0-1,0 0-12,0 0 1,0 0 0,0 0-1,0 0-5,0 0-63,0 0-62,0 0 0,-12 0 164,-10 0 0,-10 9 0,-12 4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23.700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3.98334E6"/>
      <inkml:brushProperty name="anchorY" value="-3.46976E6"/>
      <inkml:brushProperty name="scaleFactor" value="0.5"/>
    </inkml:brush>
  </inkml:definitions>
  <inkml:trace contextRef="#ctx0" brushRef="#br0">155 22 10517,'12'-10'-408,"0"8"0,-5-5 658,8 4-348,5 3 1,-6 0 152,1 0 1,-3 10 0,3 5 0,-5 4 17,0 3 0,-8 8 0,5 1 1,-4 4-40,-3 4 1,0 3 0,2 2 0,3 0-54,3 0 0,-1 7 1,-5 1-1,3-3-146,3-3 0,-1 3 1,-7 0-1,-2-5 78,-6-2 0,-4 5 1,-10-11-1,0 4-92,0-4 1,-8-4 0,-1-7 0,-1 2-183,0 2 1,-5 0-1,8-7 349,2 1 0,2-1 0,3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28.39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4.00394E6"/>
      <inkml:brushProperty name="anchorY" value="-3.48827E6"/>
      <inkml:brushProperty name="scaleFactor" value="0.5"/>
    </inkml:brush>
  </inkml:definitions>
  <inkml:trace contextRef="#ctx0" brushRef="#br0">13 518 8300,'-10'0'-39,"8"-3"0,9-4 0,3-8 1,2-2-1,-2 0 0,2 5 1,-2-1 157,0 1 0,7-3 0,-5-7-94,1 0 1,6 0-1,-4-2-54,4-6 1,1-2-1,-3-4 1,-5 6 44,-2 6 0,5 2 0,-5-3-25,2-4 0,-5 4 16,8-4 1,-10 12-52,2 2 0,-4 13 34,-3 2 1,0 9 0,0 13 1,-8 1 0,1-1 0,2 0 7,3 0 0,-6 0 0,1 0 1,2 0 1,3 0 0,2 0 0,0 0 0,0 0 2,0 0 1,0 0 0,0 0-135,0 0 1,9 0 101,6 0 0,5-9 0,2-6 54,0-5 0,-8-2 0,1 0 5,2 0 1,-4-9 0,1-4 0,1-1 6,-3-1 0,8 0 0,-8-7 0,3 0 15,-1 0 0,-1 0 1,4-2-1,-2-3-34,2-3 0,-5 1 0,0 7 0,0 2 18,1 5 1,-8-4 0,4 7-1,1-1 0,-7 1 0,6 7-15,1-2 1,-5-1 33,10 8 1,-8 3-34,8 4 1,-10 6 0,5 9-1,-3 0-32,0 0 1,1-8 0,-8 4-1,2 4 18,5 5 0,-4 2 1,4-7-1,-4 0-44,-3 0 1,0 0 0,0 0 0,0 0-62,0 0 1,0-7-158,0 0 132,0-1 1,0-4 136,0-10 0,2-10 0,3-12 11,2 0 1,11-2 0,-6-3 0,3-3-7,-1 3 0,1-4 0,7-1 0,0 0 1,0 0 0,-7 3 0,-1 9 0,1 3 9,-3 2 1,1 10 0,-6-2 190,8 5-175,-5 2 0,-1 9 0,-9 6-20,0 5 1,8 2 0,-1 0 0,-2 0-17,-3 0 0,-2 7 0,0 1 0,3-6-62,4-7 1,-2 8 0,7-8 0,1 0-131,-1 3 1,3-3 0,7 0-147,0-2 0,0-10 0,0 2-197,0-5 1,-8-2 524,1 0 0,-10 0 0,5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28.66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4.02918E6"/>
      <inkml:brushProperty name="anchorY" value="-3.50921E6"/>
      <inkml:brushProperty name="scaleFactor" value="0.5"/>
    </inkml:brush>
  </inkml:definitions>
  <inkml:trace contextRef="#ctx0" brushRef="#br0">61 22 8501,'-22'0'85,"0"0"0,10-2 1,7-3-1,10-2-1808,10 2 1723,4 2 0,13 3 0,3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29.33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4.05382E6"/>
      <inkml:brushProperty name="anchorY" value="-3.52926E6"/>
      <inkml:brushProperty name="scaleFactor" value="0.5"/>
    </inkml:brush>
  </inkml:definitions>
  <inkml:trace contextRef="#ctx0" brushRef="#br0">419 652 7792,'2'-22'0,"3"0"0,3 0-142,-3 0 1,-3 0 0,-2-1 0,0 1 0,0 0 0,0 0 259,0 0-148,-10 0 1,5 3 0,-7 1 0,0 6 19,0 2 0,-3 3 0,-7 7 0,0 0 2,0 0 0,0 3 0,0 4 0,0 8 3,-1 4 1,-1 11 0,-3 1 0,-2 1 9,2 0 0,2 7 0,3-2 0,3 2-1,4-2 1,3 5-1,7-8 1,-3 3-16,3-1 0,3-9 0,2 3 0,2-8-13,6-7 1,4 2-1,10-10 1,0-2 16,0-3 0,0-2 1,3 0-1,2-2-4,2-5 1,0-6-1,-6-9 1,-1 0 81,0 0 0,-3 0 1,-2-2-1,-2-3 26,2-3 0,-5-6 1,1 1-1,-3-1-41,-6-4 0,6-14 1,0 8-1,0-6-49,0-1 0,4-1 0,-4 5 0,2-3-16,6 3 0,-9 3 1,-1 4-1,-6 5 152,-2 8 346,0 4-412,0 13 1,0 12 0,0 15 0,0 4-20,0 3 1,0 8 0,0 2-1,-2 0-23,-6-1 0,6 9 0,-5-4 0,4 6-51,3 2 1,0-2-1,0-3 1,0-2-101,0 2 1,0 3 0,0-1 0,0-2-195,0-2 0,3-7 1,1 4-1,4-2-494,-3-5 804,7-3 0,-10-2 0,8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30.14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4.08012E6"/>
      <inkml:brushProperty name="anchorY" value="-3.55013E6"/>
      <inkml:brushProperty name="scaleFactor" value="0.5"/>
    </inkml:brush>
  </inkml:definitions>
  <inkml:trace contextRef="#ctx0" brushRef="#br0">23 243 8081,'0'15'-151,"0"-1"0,9-9 0,6 2 1,5-4 142,2-3 0,0 0 0,0-3 0,0-1 57,0-4 0,0-9 1,0 5-1,-2-3-42,-6 0 1,6 1 0,-5-8 105,4 0 0,-7 0 0,-4 0-6,-6-1 1,-2 1-58,0 0 1,-10 3 0,-4 4-76,-6 8 1,-2 4 0,0 3-41,0 0 1,-7 10-1,-1 5 1,3 2-2,3-2 1,2 14 0,0-2 46,0 5 1,9 0-1,4-10 1,1 0 21,1 0 1,-1 7-1,8 1 1,0-3 21,0-3 0,3-2 2,4 0 1,6-2 0,9-6 0,0-6 7,0-6 0,2-2 0,3 0 0,3 0-9,-4 0 0,6-2 1,-2-3-1,-3-5-21,-3-2 1,-2-3 0,3-7 0,-1 0 43,-2 0 1,10 0 0,-15 0 0,0 0-13,3 0 1,-3 0 0,0 0-29,-2 0 0,-3 0-40,3 0 14,-5 9 1,-10 13-1,0 15 13,0 5 0,0 2 1,0 0 39,0 0 0,0 0 0,2 0 0,3 0-74,2 0 0,3 0 0,-5 0-69,2 0 1,8-7-58,-7 0 157,-1-11 0,-5 6 1,3-12 25,3-6 1,6-4 0,-4-10 0,2 0 10,5 0 0,1-7 0,1-1 0,-2 3 7,1 3 0,6-6 0,-9 3 0,4 5 45,3 5 0,-7 10 0,0-5 169,2 2 0,0 5-172,-2 12 1,-3 6 0,-7 9 0,2 0-44,-2 0 1,0 0-1,0 0 1,5 0-51,2 0 0,0 0 1,5 0-1,-2-2-310,2-6 0,3 6 0,2-8 0,0 3-185,0 0 0,-7-11 509,-1 4 0,1 4 0,7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30.57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4.10776E6"/>
      <inkml:brushProperty name="anchorY" value="-3.57103E6"/>
      <inkml:brushProperty name="scaleFactor" value="0.5"/>
    </inkml:brush>
  </inkml:definitions>
  <inkml:trace contextRef="#ctx0" brushRef="#br0">617 0 8124,'-14'0'102,"1"3"86,4 4 0,-6 5 0,5 10-246,-2 1 1,7-1 0,-2 0-1,4 0 81,3 0 0,-2 7 0,-3 3 1,-2 0 36,2 0 1,-5 4-1,0-4 1,0 3-31,0 4 0,-4-5 0,4 0 0,0 1-23,0-1 1,-7-7 0,2 2-1,-2-4-24,3-3 0,-6 0 1,5 0-1,-4-2-29,-3-6 1,0 3-1,0-7 1,0 0 2,0 0 0,2 0 0,3-6 0,2 4-206,-2-3 1,5-3-1,-3-2 69,-2 0 0,5-7 0,-1-3 0,1-2-133,0-5 1,7-3 312,-2-2 0,-6-10 0,1-2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38.894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48162.98828"/>
      <inkml:brushProperty name="anchorY" value="-65625.48438"/>
      <inkml:brushProperty name="scaleFactor" value="0.5"/>
    </inkml:brush>
  </inkml:definitions>
  <inkml:trace contextRef="#ctx0" brushRef="#br0">1 133 12129,'2'-12'1916,"6"4"1,6 6-1940,6 2 1,2 0-1,0 0 1,0 0 24,0 0 0,0-8 0,0 1 0,0 0-63,0-3 0,0 8 1,3-8-1,2 2-74,2 1 1,1-8 0,-8 8-1079,0 2 1214,0 3 1,0-8-1,0-2 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30.85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4.13328E6"/>
      <inkml:brushProperty name="anchorY" value="-3.58918E6"/>
      <inkml:brushProperty name="scaleFactor" value="0.5"/>
    </inkml:brush>
  </inkml:definitions>
  <inkml:trace contextRef="#ctx0" brushRef="#br0">0 133 8038,'8'-15'-43,"-1"1"0,10 2 1,-5-6-1,3 6 373,0 2 0,-1 1 0,11 4 0,2-3-49,2 3 1,1 3 0,-8-1 0,0-1-532,0-4 0,0 1 0,2 7 1,3 0-2,3 0 1,-1 0 0,-4 0 0,2 0 40,2 0 0,10 7 1,-2 1 209,5-4 0,11-1 0,4-3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31.64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4.16213E6"/>
      <inkml:brushProperty name="anchorY" value="-3.60902E6"/>
      <inkml:brushProperty name="scaleFactor" value="0.5"/>
    </inkml:brush>
  </inkml:definitions>
  <inkml:trace contextRef="#ctx0" brushRef="#br0">67 241 7839,'-8'-15'148,"1"0"0,2-2 340,3-3-198,2 8 0,0 0-320,0 5 0,7 2 1,3-8-153,2 4 0,-5 1 0,8 6 170,2-5 0,-5 4 0,3-7-35,2 0 0,-4 8 108,1-5 1,-6-3-67,6 3 1,-9-3-37,3 2 0,-6 3 0,-4-7-22,-6 2 1,-4 6 0,-10 8-15,0 4 1,0 6-1,0-4 62,0 3 0,2 1 0,3 8-16,2 0 0,3 0 1,-3 0 97,8 0 0,5 1 0,2-1 23,0 0 1,0 0-1,2-3-100,5-4 1,6 2-1,9-7-69,0 2 0,0-7 0,0 2 54,0-4 0,0-3 0,0 0 1,0 0-70,0 0 1,0 0 0,0-3-1,0-4-60,0-8 0,-7 3 0,0 0 0,-1 0 173,-1-1 0,4-1 1,-10-8-1,0 2 66,3 5 1,-7-4 0,4 4 559,-5-5 106,-2 8-547,0 2 1,-7 13-97,0 4 0,-1-2 1,8 10-116,0 2 0,0 3 0,0 2 0,3-3-90,4-4 1,-2 4 0,10-4-1,2 2-361,3-2 0,2 2 0,0-7-381,0 2 839,0-7 0,0 15 0,0-8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31.91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4.19144E6"/>
      <inkml:brushProperty name="anchorY" value="-3.62978E6"/>
      <inkml:brushProperty name="scaleFactor" value="0.5"/>
    </inkml:brush>
  </inkml:definitions>
  <inkml:trace contextRef="#ctx0" brushRef="#br0">42 33 8221,'-22'-10'-799,"10"5"420,4-10 1,16 13-1,6 2 379,6 12 0,2 8 0,0 2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1:32.45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4.22087E6"/>
      <inkml:brushProperty name="anchorY" value="-3.6499E6"/>
      <inkml:brushProperty name="scaleFactor" value="0.5"/>
    </inkml:brush>
  </inkml:definitions>
  <inkml:trace contextRef="#ctx0" brushRef="#br0">662 0 7440,'-22'0'-177,"0"0"1,-3 0 0,-2 0 0,-2 0 0,2 2 0,2 6 922,3 6-565,0-4 0,-7 10 0,0-8 0,2 3-110,2 0 1,10-1 0,1 8 0,-1 0-59,3 0 1,2 0 0,10 0 0,0 1-110,0-1 0,2 0 3,6 0 0,4-10 0,10-5 0,0-4 84,0-3 0,0-8 0,0-1 0,0-4 80,0-4 1,8 0 0,-1-3-1,-2 3-29,-2 0 0,-6-7 0,-2 9 0,-4-5 301,-4-2 1,6 0-224,-8 0-126,1 10 1,-11 2 0,-4 13-56,-8 4 0,3 5 1,0 10-1,0 0 18,-1 0 1,8 8-1,-4 2 1,1 2-16,1 5 0,0 3 0,4 2 0,-2 2 45,-2 6 0,0-3 1,7 10-1,0-1-63,0-1 1,-3-3 0,-4-10 0,-6 0 6,1 0 0,-15 0 0,3-2 0,-6-6 15,-1-6 1,-9 2 0,4-5-1,-4-5 113,4-5 1,-4-12-1,9 2 1,-1-4 101,0-3 0,10 0 1,7-3-1,0-4-51,3-8 0,2-12 0,13-7 0,4-5 100,8-8 0,7-2 1,7 2-1,8-2-179,5-2 1,2 0-1,2 7 1,3-1-49,3 1 0,-1 10 0,-7 5 1,-2 4-44,-5 3 0,9 2 0,-6 3 0,-1 5 42,2 2 1,-1 3 17,-4 7 0,6-10 0,-8-2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25.05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42052E6"/>
      <inkml:brushProperty name="anchorY" value="-4.83511E6"/>
      <inkml:brushProperty name="scaleFactor" value="0.5"/>
    </inkml:brush>
  </inkml:definitions>
  <inkml:trace contextRef="#ctx0" brushRef="#br0">332 728 8520,'0'-15'-168,"2"0"1,3-2 0,2-2 0,-2-3 0,-2-1-40,-3 1 1,0 8 293,0-1 0,0 8-41,0-8 0,0 8-3,0-8 7,0 10-16,-10-5 1,-2 10 12,-10 0 0,0 0-12,0 0-17,-1 0-6,1 0 0,0 3 0,0 4-3,0 8 1,0-3 16,0 3 1,7-8 0,1 8 0,-3 2 1,7-5-1,0 0-20,0-2 0,8 7-19,-6-2 0,6 5 5,2 2 1,-7 0 0,-1 0 0,3 0 1,3 0 1,2-7-1,0-1-41,0 3 21,10 3 1,2 0 72,10-6 1,-7-4-14,-1-10-35,-9 0 0,12-2 1,-7-3 14,3-3 1,-6-6-1,5 4 1,0 0-39,1 0 0,-6-4 0,5 4 0,0 0-5,1 0 0,-6-7 24,8 2 0,-10 3 0,4 0 0,-1 0 61,-1-1 1,1 6-1,-8-8-10,0-2 1,2 5 0,3-3-37,2-2 1,1-3-1,-6 1 1,3 2 1,2 2 0,1 0 0,-6-7 1,3 0-25,2 0 1,1 0 0,-6 0 0,3 0-9,2 0 0,3-7 0,-5-1 13,2 3 0,1 3 0,-6 2 0,3 0-2,2 0 0,8 0 0,-7 0 3,-4-1 4,-1 1 0,4 0 3,1 0 0,-1 8 1,-5 1-38,6 4-7,-6-9 83,8 16-21,-10-18-5,0 18 66,0-8 1,0 27-66,0 5 1,0-2 0,-2-5 0,-3 2-10,-3 2 0,-2 3 0,6 0 0,-4 1 7,3-1-2,3 0-5,2 0 0,0 0-3,0 0 0,-7 0 0,-1 0 0,3 0 11,3 0 0,2 7 0,0 1 0,0-3 4,0-3 0,0-2 0,0 0 0,0 0-11,0 0 0,7 0 0,1 0 1,-1-2-9,3-5 1,-5 4 0,9-4-10,3 5 0,1-6 0,-1-1-7,-3-4 1,1-1 0,7-8 11,0 0 0,-7 0 0,0 0 3,2 0 1,2-8 0,1-1 0,-3-1 2,-2 0-4,-10-7 8,14 5 10,-6-1 1,1-6 0,1 4 17,2-5 0,0-2 0,0 0-5,-2 0-28,-10 0 0,7 8 0,-7-1-4,2-2 1,1 5-1,-8-3 18,0-2-38,0-3 31,0 8-16,0-8 0,0 8-97,0-10 40,-10 10 0,-2 2 25,-10 10 0,7 2 0,0 6 26,-2 6 0,0 6 0,0 2 0,5 0 10,2 0 1,-5 0 0,5 3 73,-2 4 0,7-4-56,-2 4 36,4-5 1,1 6-28,-5-1 9,4 1-15,-7-8 2,10 0 0,8 0 22,-1 0-24,0 0-14,3 0 0,0-7 7,5-1 4,4-9-16,-6 15 0,1-15 0,1 7 1,2-2-1,3-5 14,2-3 0,0-2 0,0 0-3,0 0 0,0-10 1,0-4-1,0-4 0,0 4 0,0-13 1,0 5-1,0-3 22,0 1-22,0 2 19,0 0 0,-2-8-5,-5 1 1,4-1 0,-6 6-14,-1-5 0,5 4 0,-7-4 0,0 4-23,-1 3 1,6 0-10,-8 0 35,11 10-17,-16 2 65,18 10-62,-18 10 1,8-5 56,-10 9 0,0 1 0,0 7-26,0 0 3,0 0 0,0 0 0,0 0 0,0 0 114,0 0-122,0 0-2,0-9 0,2 6-54,6-4 0,-6 5-10,5 2 0,-4 0-27,-3 0 0,0-8-40,0 1 97,0-10 1,7-12 14,1-15 0,6-5 0,-4 5 0,2 0-3,5 0 0,1 0 0,-1-1 1,-3 1 14,4 0-17,1 0 34,-7 10-33,8-7 1,-8 9-1,10-5 1,0 8 0,-7-3 0,0 3 1,-10-1 0,4 18 0,-9 5 69,0 4 1,3-4-1,2 0 27,2 2 1,1 2 0,-8 3-1,0 3 64,0 4-138,0-4 0,0 7 0,0-10-73,0 0 0,7 0 0,3 0 0,2-3 3,5-4 58,-7-5-280,9-10 1,1 0-425,9 0 293,1 0 1,2-2-752,4-6 1150,6 6 0,2-28 0,0 6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26.239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5.42783E6"/>
      <inkml:brushProperty name="anchorY" value="-4.85807E6"/>
      <inkml:brushProperty name="scaleFactor" value="0.5"/>
    </inkml:brush>
  </inkml:definitions>
  <inkml:trace contextRef="#ctx0" brushRef="#br0">814 0 7839,'0'22'60,"-3"0"1,-2 0 0,-2 0 0,2 3 0,0 2 0,0 2 0,-5 0 0,1 1 0,-4-1 0,4 1 0,-1-1 0,2 3 0,1 0 0,-3 0 0,0-5 0,1-3 0,4-2 0,0 0 0,0 0 0,-5 0 0,0 0 0,-2-2 307,0-5 1,5 4-364,-8-4 1,0-5 0,-7-1 0,0-1 0,0 2 0,0-1 0,0 1 29,0-5 0,-8-2 0,-1-3 0,-1 0 0,-3 0 0,1 0 0,-3 0 0,1-3-9,-1-4-107,10-5 0,-5-11-302,10 1 1,0 0 114,0 0 1,2-2-466,6-6 373,-6 6 1,18-8-42,-6 10 1,8 2 142,8 6 258,-6-6 0,27 8 0,-4-10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26.48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43335E6"/>
      <inkml:brushProperty name="anchorY" value="-4.87806E6"/>
      <inkml:brushProperty name="scaleFactor" value="0.5"/>
    </inkml:brush>
  </inkml:definitions>
  <inkml:trace contextRef="#ctx0" brushRef="#br0">0 177 7891,'15'-8'271,"0"1"-152,-10-10 0,14 15 0,-6-8 1,1 2 155,1 1 1,0-3-239,7 3 1,0 4-1,0-4-139,0 5 0,0 2 8,0 0 0,7 0 1,3 0-132,2 0 93,3-10 0,10 7 112,4-4-643,-4-5 405,7 9 1,0-9 0,2 7 257,0-2 0,8-10 0,-8 4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27.330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5.44247E6"/>
      <inkml:brushProperty name="anchorY" value="-4.89994E6"/>
      <inkml:brushProperty name="scaleFactor" value="0.5"/>
    </inkml:brush>
  </inkml:definitions>
  <inkml:trace contextRef="#ctx0" brushRef="#br0">10 287 7101,'-10'0'796,"10"0"1,10 0-752,12 0 1,0 0-1,0-2 1,0-3 142,0-3-219,0-9 0,0 12 0,0-9 1,0-1-155,0 3 129,0-8 1,0 8 0,-2-10-8,-5 0 1,2 0 0,-10 0-91,-2 0 114,-2 9 0,-6-4 0,-2 7 0,-5 1-15,-2-1 0,5 3 0,-8 7 0,0 2 6,3 5 0,-7 3 0,4 7 0,-5-2 30,-2 2 1,0 3-1,0 4 1,3 3 27,4 3 0,-2 1 0,7-4 0,0 3-3,0-3 1,3 5-1,7-3 1,0-2 32,0-3 0,2-2 0,6 0 0,6-2-22,6-5 0,0 4 0,-1-6 0,1-1-35,4-5 1,3 3 0,-5-3 0,0-2-31,0-2 0,3-3 0,2-3 0,2-2-13,-2-2 0,-2-10 1,-1 2 31,6-4-3,-6-3 0,8-1 1,-10 1 13,0 0 1,0 0-1,0 0 1,0-2 18,0-6 0,-2 6 0,-3-5 0,-2 4 8,2 3 0,-7 0-28,-3 0 186,5 10-72,-9-8 301,6 18-378,-9-8 1,-2 17-1,-3 3 92,-2 2 1,-3 3-1,5 7-55,-2 0 1,-1 0 0,8 0 0,0 0-24,0 0 31,0 0-122,0 0 42,0 0 1,10-2-220,5-5 0,-3 2-199,3-10 1,-8 0-342,8-7 632,0 0 143,-3 0 0,7 0 0,-6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27.54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45221E6"/>
      <inkml:brushProperty name="anchorY" value="-4.92273E6"/>
      <inkml:brushProperty name="scaleFactor" value="0.5"/>
    </inkml:brush>
  </inkml:definitions>
  <inkml:trace contextRef="#ctx0" brushRef="#br0">20 0 8528,'-13'3'-223,"6"4"0,14-5 1,6 8-1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28.12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46197E6"/>
      <inkml:brushProperty name="anchorY" value="-4.94495E6"/>
      <inkml:brushProperty name="scaleFactor" value="0.5"/>
    </inkml:brush>
  </inkml:definitions>
  <inkml:trace contextRef="#ctx0" brushRef="#br0">662 44 6722,'-10'-22'42,"-2"10"1,-10 5 108,0 4 1,0 3 0,0 3-1,0 4-58,0 8 0,0-3 0,-3 3 0,-2 2 96,-2 3 1,-1 4 0,8 3 0,0 2-136,0-2 0,7 5 0,3-2 0,2-3-179,6-3 0,1-2 1,3 0-1,3-2 1,4-6 0,5 4 0,10-11 74,0-2 0,8-3 0,-1-4 0,-2-3-84,-3-2 94,8-11 0,-5 6 0,8-10 31,-4 0 146,-1 0-169,2 0 85,-8-10 0,8 8 7,-10-6 0,-7 8 9,-1 7 0,-9-4 0,3 4 191,-6-4-17,-2 6-213,0 4 0,-10 11 1,-4 5-1,-4 8-32,4 5 0,-3 4 1,7 3-1,0 2 24,0-2 1,3 5 0,7 0-1,0 0 3,0 0 0,0 12 1,0-5-1,2 0 26,6 3 1,1 0 0,6 2-1,-7 0 87,-6 0-365,-2 0 0,0 0 87,0 0 0,-2-7 132,-6 0 0,-7-8 1,-14 5-161,-8-2 0,-4 5 1,-3-8-1,-1-2 90,1-2 1,0-3-1,-2-3 1,-3-4 32,-3-7 0,1-6 1,9-2-1,5 0 345,8 0 1,5-10 0,4-5-211,5-4 0,5-11-72,10 1 0,3-10 5,4 2 1,8-5-29,14-2 1,-2 8-46,10-1 0,7 3 0,8-6 1,2 4-1,2-1-215,3 3 0,17 2 265,-10 10 0,15-10 0,-3-2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0:06:39.457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81649.6875"/>
      <inkml:brushProperty name="anchorY" value="-144718.26563"/>
      <inkml:brushProperty name="scaleFactor" value="0.5"/>
    </inkml:brush>
  </inkml:definitions>
  <inkml:trace contextRef="#ctx0" brushRef="#br0">45 126 8010,'-15'0'0,"3"2"141,2 5 1,3-2-40,7 10 1,2-10 0,3 5 79,2 0 0,11 2-85,-4 10 1,3 0-1,1 0 1,-4-2-19,3-6 1,3 6-1,4-8 1,3 3-90,3-1 1,2-9 0,-5 3 0,4-6 50,4-2 1,-1 0-1,8 0 1,-3-2-84,0-6 1,8-1 0,-11-11 0,4 3-21,-4 0 0,4-15 0,-9 10 0,1-3-2,0 1 1,-3 2 0,-6 0-1,-4 0-4,-4 0 1,2 0-475,-10 0 378,1-1 0,-8 9 1,-3 2-111,-4 2 1,2 10 0,-7 10 0,-1 2 273,1 5 0,-2 3 0,-9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39.948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59795.83594"/>
      <inkml:brushProperty name="anchorY" value="-77589.0625"/>
      <inkml:brushProperty name="scaleFactor" value="0.5"/>
    </inkml:brush>
  </inkml:definitions>
  <inkml:trace contextRef="#ctx0" brushRef="#br0">905 1 8537,'-20'9'-88,"3"4"0,5 1 0,-1 1 0,4 2 0,-1 3 0,5 2 353,2 0 0,3-8-180,0 1 1,0 0 0,0 9 0,0 3-20,0 3 0,0-1 1,0-7-1,0 3 12,0 4 1,0-4 0,0 6 0,0-1-37,0-1 0,0 1 1,0-6-1,0 3 23,0 2 1,0 1 0,0-6 0,-2 3-5,-5 3 1,4-1 0,-4-7 0,2 0 12,-2 0 1,2 0-1,-10 0-3,-2 0 1,-3 0 0,-2 1 0,0-4 5,0-4 1,0 4-1,0-6 1,0 1-26,0 1 1,0-8 0,0 6 0,0-4 3,0-4 0,0 5 0,0-3 1,0-2-162,0-2 0,-8-3 0,1 0 0,2 0-234,2 0 0,3 0 1,0-3-1,0-4-119,0-8 1,0-4 0,0-3 0,0 0-295,0 0 1,0 0 743,0 0 1,-10-10 0,-2-3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29.39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4723E6"/>
      <inkml:brushProperty name="anchorY" value="-4.96778E6"/>
      <inkml:brushProperty name="scaleFactor" value="0.5"/>
    </inkml:brush>
  </inkml:definitions>
  <inkml:trace contextRef="#ctx0" brushRef="#br0">1 441 8010,'14'-7'15,"1"0"0,-8-8 1,8 8-1,0-1 1,-3-1-1,-2-4 1,0-1-1,4-1 1,3-2-1,1-3 1,-4 1-1,1 1 173,-3 4 0,5-1-58,-9-7-21,9 0 0,-12 2 1,7 3-1,0 2 0,-2-2-356,0-2 278,7-3 1,-12 0-103,10 0 1,-11 7 111,4 0-72,-6 10 30,-2-5 1,0 13 0,-2 2-1,-3 5 4,-2 2-24,-11 3 1,14 7 0,-9 0 12,3 0 0,3 7 1,5 1-1,-3-4 0,-3-1 1,1-3-1,7 0-6,0 0 0,0 0 0,0 0 1,3 0-1,1 0-42,4 0 0,2-7 0,-3 0-7,8 2 0,-3-7 50,3-3 1,-1-5 0,8-2 21,0 0 0,0-9 216,0-6-225,-9 5 1,6-9-1,-6 4 1,1-5 47,1-2 1,-8 0 0,6 0 0,-4 0 21,-4 0 0,5 0 0,0 0-75,2 0 1,0 0 0,5 2 0,-4 3-76,-3 2 1,7 11 129,-3-4 1,6 6 0,2 2 42,0 0 1,-7 2-44,-1 6-25,1 4-1,-3 10 1,1 0-52,-6 0 0,-5-7 0,8-1 22,0 3 1,-7 3 0,4 2-122,-5 0 0,-2 0 0,0 0 17,0 0 1,-2-9 0,-3-4-22,-2 1 0,-3-7 42,2 4 1,6-7 0,-3-7 70,10-8 1,5-5 0,7-2 0,-2 0-16,2 0 0,2 0 0,3 0 0,1 0 78,-1 0 1,0 0 0,0 0 0,0 2 19,0 6 1,-8-4 0,1 11 125,2 2-125,3-7 1,-5 9 209,-1-4-211,1 5 1,-3 11 76,-4 6-91,-6 5 1,-2-3-11,0 5 0,0-5 0,0 13-48,0-6 1,0-2 0,0 0-1,3 0 1,1 0 57,4 0-282,-1 0 110,3-9 0,-5 4 34,10-10 1,-8 8 0,5-5 0,0-1-359,1 1 219,1-3 1,3-7-229,6 0 231,3 0 1,9 0 5,-6 0 1,3-9 215,-3-6 0,1 5 0,2-19 0,2 4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29.70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48488E6"/>
      <inkml:brushProperty name="anchorY" value="-4.9905E6"/>
      <inkml:brushProperty name="scaleFactor" value="0.5"/>
    </inkml:brush>
  </inkml:definitions>
  <inkml:trace contextRef="#ctx0" brushRef="#br0">20 1 8274,'-12'0'-2237,"5"0"2237,14 0 0,15 0 0,12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30.88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49634E6"/>
      <inkml:brushProperty name="anchorY" value="-5.01261E6"/>
      <inkml:brushProperty name="scaleFactor" value="0.5"/>
    </inkml:brush>
  </inkml:definitions>
  <inkml:trace contextRef="#ctx0" brushRef="#br0">417 902 8376,'13'-12'197,"6"-7"1,-4 6-454,4 1 1,-4-8 330,0 6 1,-3 1-1,5-1-5,-2-3 0,-8-1 0,5 1 0,-2 3 242,-5-4-292,-2-1 0,-3-3 0,0 0-48,0 0 1,-10 0-15,-5 0 1,-4 7 0,-4 3 0,1 2-1,0 5-346,0 3 376,0 2 1,-2 0 0,-3 2-199,-3 5 190,-9 6 0,12 1 16,-9 1 1,9 0 0,-3 7 1,-2 0-22,3 0 1,0 0-6,7 0 1,-1 0 51,1 0 0,10 0 0,2 0 0,3 3-6,0 4 0,2-7 0,10 3 0,4-8 0,4 0-15,4 2 1,2-4 0,4-3-1,-1-2-9,0-5 1,2-2-1,3-3-59,2 0 0,1 0 0,-8 0 0,0-3-95,0-4 0,0 2 159,0-10 1,0 0-1,0-7 1,0 0-1,-2 0 59,-5 0 1,4 0-1,-7-2 1,3-3-24,0-3 0,-3-9 1,5 2-1,-5-4 14,-2-3 0,5 0 0,-5-1 0,2 1-49,5 0 1,-5 0 0,1 3 0,-4 4 17,-4 7 0,5-1 0,-3-1 0,-2 0 16,-2 0 0,-1 3 0,3 7 8,3 0 1,-1 7 0,-7 0 38,0-2 37,0 7 0,0 3 0,0 14-26,0 8 0,0 4 0,-3 4 0,-1-1 110,-4 0-154,-9 9 0,15-4 0,-8 10-22,0 2 1,8-4 0,-6 1 0,6 1 0,2 0 32,0 0 0,0-8 1,0 8-1,0 0-54,0-3 0,0 5 0,2-7 0,3 0-1,2 0 1,3-3 0,-5-5-1,5 1-78,2-3 1,-4 5-1,4-12 1,0 2-351,0-3 0,-4 4 0,4-9 1,0 1-125,0 0 0,-4-3 0,6-7 549,4 0 0,-9 10 0,1 2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31.19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50993E6"/>
      <inkml:brushProperty name="anchorY" value="-5.0354E6"/>
      <inkml:brushProperty name="scaleFactor" value="0.5"/>
    </inkml:brush>
  </inkml:definitions>
  <inkml:trace contextRef="#ctx0" brushRef="#br0">89 0 8458,'-3'15'566,"-2"0"-425,-2 2 0,0 3 0,7 2 0,0 0-255,0 0 1,-3 0 0,-2 2 0,-2 3-162,2 3 1,3-1 0,2-7 44,0 0 0,-8 0 0,1 0-301,2 0 0,3-7 531,2 0 0,-10-10 0,-2 4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31.50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52114E6"/>
      <inkml:brushProperty name="anchorY" value="-5.05561E6"/>
      <inkml:brushProperty name="scaleFactor" value="0.5"/>
    </inkml:brush>
  </inkml:definitions>
  <inkml:trace contextRef="#ctx0" brushRef="#br0">10 20 8458,'-10'-12'0,"10"4"0,10 16 0,12 4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31.79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53507E6"/>
      <inkml:brushProperty name="anchorY" value="-5.07773E6"/>
      <inkml:brushProperty name="scaleFactor" value="0.5"/>
    </inkml:brush>
  </inkml:definitions>
  <inkml:trace contextRef="#ctx0" brushRef="#br0">132 199 8112,'0'12'-467,"3"-2"0,4-10 1,8 0 793,4 0 0,6-8 0,2-1 0,2-1-120,-2 0-519,8-7 187,-11 5 105,8-1 1,-10-4 0,-2 7 0,-3-2-101,-3-5 0,-9 5 1,3-3 4,-6-2 1,-4 7 0,-6 0-1,-6 3 95,-6 0 0,-9-1 0,-3 8 0,0 3 63,0 4 1,-5 3-1,5 7 1,1-2 21,-1 2 1,2 3 0,8 2 0,0 0 75,0 0 1,3 0 0,1 0-1,6 0-35,2 0 0,3 0 0,7 0 0,3 0-147,4 0 1,12 0 0,13 0 0,0-2-231,0-6 67,17-4 199,-2 0-193,19-8 1,-5 8 197,5-10 0,-5 0 0,15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32.25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54963E6"/>
      <inkml:brushProperty name="anchorY" value="-5.10046E6"/>
      <inkml:brushProperty name="scaleFactor" value="0.5"/>
    </inkml:brush>
  </inkml:definitions>
  <inkml:trace contextRef="#ctx0" brushRef="#br0">970 0 7240,'-22'0'0,"10"10"-36,5 5 1,4-3 0,3 3 444,0 2 0,-2 3-33,-5 2-286,4 9-19,-7-6 0,10 9 97,0-4-115,-10-6 0,8 15 0,-8-9-2,0-3 0,6 5 0,-9-1 1,1 1-36,0 0 0,0-3 0,-6-4-1,4 4 1,-1-4-1,-7 4 1,0-7-1,0-5 70,0-2-66,0 0 1,0 0-1,0-3-8,0-2 0,-8 4 0,-2-6-22,-2-3 0,7-3 1,-5-2-1,3 0-110,-1 0 0,-1 0-126,1 0 1,3-2 175,-10-6 1,11-4 27,-4-10 1,-2 0-329,3 0-546,0 0 395,6 0 522,1-10 0,-9 7 0,-4-6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32.56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56254E6"/>
      <inkml:brushProperty name="anchorY" value="-5.12029E6"/>
      <inkml:brushProperty name="scaleFactor" value="0.5"/>
    </inkml:brush>
  </inkml:definitions>
  <inkml:trace contextRef="#ctx0" brushRef="#br0">0 155 8236,'0'-12'-23,"0"-8"211,10 18 250,-7-18-247,16 18 1,3-15 0,13 7-104,-1-2 0,5 7 1,-7-2-1,2 2-142,5-3 1,1 6-1,1-6 1,1 6-14,5 2 0,9 0 0,-2 0 1,2 0-103,5 0 1,3 0-1,5-2 1,-1-3-576,-2-3 510,5 1 0,-14 7-90,9 0 1,-15 0-294,1 0 617,-20 0 0,19 0 0,-17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32.86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57942E6"/>
      <inkml:brushProperty name="anchorY" value="-5.14195E6"/>
      <inkml:brushProperty name="scaleFactor" value="0.5"/>
    </inkml:brush>
  </inkml:definitions>
  <inkml:trace contextRef="#ctx0" brushRef="#br0">64 1 8330,'-22'0'0,"8"2"0,-1 6-94,10-6 0,-2 8 1,14-10-34,8 0 0,12 0 0,2 0 1,0 2 21,3 6 1,-5-6-1,7 6 1,1-6-7,-1-2 0,3 0 0,7 0 0,-2 0 111,-6 0 0,16 0 0,-6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34.17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59579E6"/>
      <inkml:brushProperty name="anchorY" value="-5.16412E6"/>
      <inkml:brushProperty name="scaleFactor" value="0.5"/>
    </inkml:brush>
  </inkml:definitions>
  <inkml:trace contextRef="#ctx0" brushRef="#br0">442 108 6655,'-3'-12'766,"-2"2"-719,-2 0-7,-10 8 1,5-8 0,-11 10 183,1 0 0,0 0 0,0 0-92,0 0 0,-2 0 0,-1 2-33,3 6 0,-12 4 1,12 10-29,-3 0 0,1-7 1,2 0-1,0 4-61,0 8 1,7-2 0,3 4 0,2-5-145,5-1 1,3-1 0,2 0-31,0 0 159,9 0 0,-4-8 1,10-1-49,2-4 1,-5 1 0,3-5 36,2 3 1,-4-1 0,1-7-1,3 0 1,3-3 58,2-4-13,-10 5 0,8-11 1,-5 6 10,4-8 18,3 6 0,0-11 1,0 5-21,0-4 1,0-3 0,0 0-18,1-1 0,-1 9 0,0-1 0,0 0 1,0 3 74,0 5-394,0-5 0,0 9 90,0-4 207,-10 4 1,-2 13 0,-10 5 0,0 4 11,0 3 1,0 0 0,0 1 7,0-1 0,0-8 0,0 1 0,-2 2 180,-6 3-195,6 2 0,-11-3 63,6-4-52,5-5 0,-8-20 1,12-2 22,6 0 0,-6-8 0,5 5-32,-4-4 0,-3-11 0,0 1 0,0 2-5,0 2 1,-3 3 0,-1 0-1,-4 0-78,3 0 1,3-7 0,2-1 0,-3 3 23,-4 3 0,5 9 1,-6 1 51,6-4 0,-1 9 47,-4 1 0,-3 8-30,-4 8 1,4 4 21,10 10 1,0-7-1,2-3 40,6-2 1,4-3 0,12-7 0,3 0-35,3 0 1,1 0 0,-4 0 0,5 0-21,3 0 0,-9 0 1,9 0 0,-8 0-123,2 0 119,-9 0 1,-1 0-99,-4 0 93,-5 0 0,7 10-23,-10 5 0,1-3 1,-8 2-1,0 4 1,0 1 2,0 3 1,0 0 0,0 0 0,0 0-16,0 0 0,0-7 1,0 0-1,0 2-101,0 3 0,0 2 58,0 0 0,0 0-63,0 0 135,0-10-3,0-2 0,7-13 1,3-1 0,2-4 0,-5-9 0,6 2 0,-1-4-2,0-3 0,-4 0 1,6 0-1,3 0-26,3-1 1,2-3-1,0 1 45,0 5 0,0 6 216,0-1 1,0 5-119,0 10 0,-9 3 1,-4 2-75,1 2 0,-7 10 0,4-2-41,-5 4 1,-2 3 0,0 0 0,0 1-63,0-1 0,0 0 0,0 0-53,0 0 0,0 0 0,0 0 29,0 0 1,-2-10 0,-3-2-298,-2 0 355,-1-8 1,8 6-1,3-13 1,2-5 0,2-2 1,10-3-1,-5-7 1,3 0 35,0 0 0,0 0 0,9-3 1,3-2-75,2-2 0,1-5 1,-6 9-1,3 5 45,3 1 0,-1 2 1,-7 0-1,0 4 289,0 3 0,-7 3-182,0 7 0,-11 10 1,4 5 110,-6 4 1,-2 3 0,0 0-1,0 0-145,0 0 0,0 0 0,0 1-241,0-1 1,0 0 0,0 0-208,0 0 1,3 0-289,4 0 1,5-10 673,10-5 0,0 6 0,0-1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40.348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9241.46094"/>
      <inkml:brushProperty name="anchorY" value="-87365.41406"/>
      <inkml:brushProperty name="scaleFactor" value="0.5"/>
    </inkml:brush>
  </inkml:definitions>
  <inkml:trace contextRef="#ctx0" brushRef="#br0">1 199 9887,'0'-22'-626,"0"7"1,2 3 973,5 2 0,-2-7 0,10 5 1,2-3-1,3 0 189,2-2 1,0 5 0,2 0 0,3 2-359,3 5 0,2-5 0,-6 3 1,6 2-117,3 3 1,-1 2 0,5 2 0,-2 3-235,2 2 1,5 8-1,5-8 1,5-2 168,2-2 1,8-3 0,7 0 0,-2 0-19,2 0 0,-3 0 1,-4 0-1,-3 0-308,1 0 1,4 0-1,-15 0 1,-2 0-127,-2 0 1,-6 0-1,-1 0 1,-6 0-297,-2 0 1,-3 0 713,-7 0 0,0 9 0,0 4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35.58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61406E6"/>
      <inkml:brushProperty name="anchorY" value="-5.18667E6"/>
      <inkml:brushProperty name="scaleFactor" value="0.5"/>
    </inkml:brush>
  </inkml:definitions>
  <inkml:trace contextRef="#ctx0" brushRef="#br0">287 583 8279,'0'-22'-1123,"-8"7"950,1 1 1,-3 9 307,3-3 1,-3 8 0,-7 5 0,2 5-126,-2 2 1,-3-4 0,-2 6-1,3 4 91,4 1 0,-5-4 0,6 0 0,-3 2-60,2 2 0,-2 3 0,7 0 0,0 0-1,0 0 1,3-7 0,7 0-33,0 2 1,0 3 0,2-1 21,6-4 0,4 2 0,10-10 0,0-2-75,0-2 0,0-3 0,3 0 1,2 0-31,2 0 0,1 0 1,-6-3-1,3-2 52,2-2 1,1-10-1,-6 2 1,3-2 20,3 2 1,-8-4 0,-8 4 0,1-5 53,-3-2 0,5 0 0,-9-2 0,-3-3 14,-3-2 1,-2-11-1,0 4 1,0-9-61,0-6 0,0 4 0,0-6 0,0 1-62,0 1 1,0-1-1,0 11 1,0 1 10,0 4 1,0 9 281,0-3-236,0 6 0,-2 14 0,-3 10 76,-3 12 0,1 8 0,7 4 0,0 3 68,0 3 0,0 6 1,0-4-1,0 3-45,0 4 1,0 0 0,0 0 0,0-2-53,0 2 1,0 0 0,0 1 0,0-6 19,0-2 1,0 4-1,0-6 1,0-1-253,0 3 0,0-7 0,0 4-3,0-5 0,0-9 0,3-3 117,4-2 1,-2-2 41,9-8 0,1 0 0,5-3 68,-6-4 0,6-5 1,-5-11-1,4 1-37,3 0 0,3 0 0,2 0 0,2 0-41,-2 0 1,-2 3 0,-3 1-1,0 6 32,0 2 0,-7 1 0,-1 4 64,3-3 1,-7 3 14,-2 13 0,-6 4 0,-2 10 0,0 0-45,0 0 0,0 0 0,0 0 0,0 0 20,0 0 1,0 0 0,0 0-174,0 1 1,2-9 0,6 1 69,7 2 0,4-5 1,3 1 50,0-4 0,0-1 1,0-8 25,0 0 1,0-8 0,0-1 0,0-1 6,1 0 0,-1-7 0,0 2 1,0-2 0,0 2 1,-8-4 0,1 4 0,0-5-8,-3-2 0,0 0 0,-7 0 0,3 0-8,-4 0 0,-1-7 1,-3-1-12,0 3 0,-3 3-15,-4 2 0,2 10 0,-9 4 6,-4 6 1,6 9 0,0 3-1,0 2 14,-1 5 1,6 3 0,-5 2-11,2 0 0,3 0 0,7 3 0,0 2 0,0 2-11,0-2 0,0-3 1,2-2 10,5 0 0,-2-2 0,8-3 0,-1-5 0,0-2 0,0 0 0,5-5 0,-2 2 0,2-2 0,3-2 1,2-3 12,0 0 0,-7 0 1,-1-3 84,4-4 0,-1-5 0,0-10-53,-2 0 1,-1-1 0,6 1 0,-3 0-71,-2 0 0,-8 0 0,8 3 0,-1 2 2,-1 2 1,6 3-81,-4-3 0,-3 5 175,3 10 1,-10 3 38,2 4 0,3 5 0,-3 10-53,-2 0 0,-2 0 0,-1 0 1,3 0-75,2 0 1,1-7 0,-6-3-1,3 1-115,2-1 1,1-5 0,-6 5-170,6-2 255,-6-2 0,10-11 1,-7-4 125,3-8 1,9-4-1,-5-4 1,3 1-53,-1 0 1,1-7-1,10 0 1,1 2-79,4 2 0,2 3 0,-5 0 1,2 2-48,-2 6 1,-2 4 57,-3 10 1,-3 2 0,-4 6 198,-8 6 1,3 6 0,0 2 0,0 0-56,-1 0 0,6 0 0,-5 0 0,0 0-313,0 0 1,7-2-1,-5-3 1,3-2-291,-1 2 0,-6 3 498,6 2 0,-9 0 0,5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36.23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63487E6"/>
      <inkml:brushProperty name="anchorY" value="-5.20913E6"/>
      <inkml:brushProperty name="scaleFactor" value="0.5"/>
    </inkml:brush>
  </inkml:definitions>
  <inkml:trace contextRef="#ctx0" brushRef="#br0">0 22 8251,'0'-12'0,"0"2"-129,0 10-144,10 0-210,-8 0 1,11 0-193,-6 0 675,-5 10 0,8-7 0,-10 6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36.52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65164E6"/>
      <inkml:brushProperty name="anchorY" value="-5.23099E6"/>
      <inkml:brushProperty name="scaleFactor" value="0.5"/>
    </inkml:brush>
  </inkml:definitions>
  <inkml:trace contextRef="#ctx0" brushRef="#br0">1 17 8251,'12'0'167,"-2"-9"1,-8 6 0,3-2-706,2 10 1,3-2 0,-5 6 537,2 1 0,1-7 0,-8 6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38.24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66867E6"/>
      <inkml:brushProperty name="anchorY" value="-5.25284E6"/>
      <inkml:brushProperty name="scaleFactor" value="0.5"/>
    </inkml:brush>
  </inkml:definitions>
  <inkml:trace contextRef="#ctx0" brushRef="#br0">221 13 8420,'-2'-10'-10,"-5"7"0,-6 11 0,-1 4 0,1 5 0,1 3 1,2 2-1,-2 0 0,0 2 0,-3 6 0,0 6 37,1 6 1,1 2 0,-4 0-1,5 0 1,2 3 0,3 2-60,-3 2 1,8 1 0,-6-8 0,6 2 0,2 1-1,0 2 1,0-5 0,0 0 0,0-7 0,2 0-1,6-5 1,6-1 0,6-4 0,4-5 0,3-4-1,5-4 1,3 1-749,4-3 0,0-2 780,-2-10 0,14 0 0,-4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38.72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69065E6"/>
      <inkml:brushProperty name="anchorY" value="-5.27543E6"/>
      <inkml:brushProperty name="scaleFactor" value="0.5"/>
    </inkml:brush>
  </inkml:definitions>
  <inkml:trace contextRef="#ctx0" brushRef="#br0">1015 45 7974,'-2'-15'-224,"-6"3"1,-7 2 0,-4 5 237,-3 2 0,0 3 0,0 3-20,0 4 1,0-4 65,0 4 0,-3 3 1,-4 0-1,-6-1 40,1 1 1,-8 5-1,6-5 1,-6 2 0,-2 5-1,2 0 90,6-2 1,-6 5-117,5-6 1,3 3-1,0 1-73,2-4 0,2-1 0,8 4 0,3-3 0,2 4 8,2 1 1,7 1 0,-4-3 0,2-2-38,6 2 1,1 2 0,3 3 0,0 0 12,0 0 1,10 1 0,5-1-3,4 0 1,3 0 0,0-3 0,0-2-6,0-2 0,0-3 1,0 5-1,1-2 5,-1 2 0,-3-4 0,-2 1 1,-2 1-15,2-3 1,3 8 0,2-8 0,-3 3 1,-4-1 0,5-6 0,-8 7-20,0 2 1,-2-5 0,-10 3 80,0 2 1,-10-5-1,-4 3 1,-6-1 69,-2-1 1,-8 6-1,-1-4 1,-1 2-71,0-2 1,-12 2-1,5-7 1,-1 0-6,-1-1 0,6 1 1,1-5-1,2 2-172,5-2 0,3-2 0,2-3-194,0 0 1,10-10 0,4-5-707,6-4 1045,12 6 0,2-16 0,10 5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39.09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71017E6"/>
      <inkml:brushProperty name="anchorY" value="-5.29526E6"/>
      <inkml:brushProperty name="scaleFactor" value="0.5"/>
    </inkml:brush>
  </inkml:definitions>
  <inkml:trace contextRef="#ctx0" brushRef="#br0">89 11 7583,'-12'-10'139,"-5"10"0,9 0 1,1 10-1,0 4 0,-1 1 1,3 2 248,3 3 0,2 2-434,0 0 1,0 0 0,0 3 16,0 4 0,0-5 1,0 6-1,0-6 1,0-2-144,0 0 1,2-2 0,3-3-389,3-2 1,-1 0-554,-7 7 1113,0-10 0,-20-2 0,-4-10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39.30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73059E6"/>
      <inkml:brushProperty name="anchorY" value="-5.31518E6"/>
      <inkml:brushProperty name="scaleFactor" value="0.5"/>
    </inkml:brush>
  </inkml:definitions>
  <inkml:trace contextRef="#ctx0" brushRef="#br0">1 89 8468,'10'-13'-288,"-8"-6"0,8 6 0,-3-1 0,3 1 0,2 4-989,6 4 1277,-9 2 0,1 13 0,-10 2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39.64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75369E6"/>
      <inkml:brushProperty name="anchorY" value="-5.33702E6"/>
      <inkml:brushProperty name="scaleFactor" value="0.5"/>
    </inkml:brush>
  </inkml:definitions>
  <inkml:trace contextRef="#ctx0" brushRef="#br0">199 1 8697,'-12'9'-48,"4"9"1,4 6 0,-1 8 0,-3 2 0,3 3 0,1 2-1,-1 0 100,-3 1 1,-6 6-1,6-9-41,3 4 1,-4 1 0,1-3 0,1-2 0,0 0-150,-1-3 1,1 5 17,7-9 0,-8 6 0,1-4 0,2 0-321,3 0 1,2-3-303,0-7 743,-10 0 0,-2 1 0,-10-1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39.98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77449E6"/>
      <inkml:brushProperty name="anchorY" value="-5.35687E6"/>
      <inkml:brushProperty name="scaleFactor" value="0.5"/>
    </inkml:brush>
  </inkml:definitions>
  <inkml:trace contextRef="#ctx0" brushRef="#br0">67 1 8132,'-13'22'-46,"6"0"0,5 7 0,2 0 0,0 1 0,0-1 0,-3 1-34,-4-3 1,4-3 0,-4-2 0,5 0-68,2 0 0,0 0-23,0 0 1,-8 0 0,1 0-550,2 0 719,3 1 0,2-11 0,0-2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40.20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79569E6"/>
      <inkml:brushProperty name="anchorY" value="-5.37672E6"/>
      <inkml:brushProperty name="scaleFactor" value="0.5"/>
    </inkml:brush>
  </inkml:definitions>
  <inkml:trace contextRef="#ctx0" brushRef="#br0">67 44 8267,'-12'-12'-574,"-5"0"-138,9 4-49,1 6 761,7-8 0,-10 10 0,-2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40.773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82858.6875"/>
      <inkml:brushProperty name="anchorY" value="-98491.14063"/>
      <inkml:brushProperty name="scaleFactor" value="0.5"/>
    </inkml:brush>
  </inkml:definitions>
  <inkml:trace contextRef="#ctx0" brushRef="#br0">1 111 10329,'10'-22'57,"2"10"0,10 4 0,-2 3 0,-3 0 1,-3-2-1,4 2 0,1 3 0,3 2 0,3 0 1,2-3-164,2-4 0,3 5 1,-5-6-1,2 6 111,-2 2 1,8-10 0,-1-2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40.55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81702E6"/>
      <inkml:brushProperty name="anchorY" value="-5.39587E6"/>
      <inkml:brushProperty name="scaleFactor" value="0.5"/>
    </inkml:brush>
  </inkml:definitions>
  <inkml:trace contextRef="#ctx0" brushRef="#br0">177 1 8176,'0'34'-6,"-10"7"0,5-6 0,-10 9 0,1 0 19,1 0 0,-4 8-14,10-1 1,-8 3-1,5-5 1,1 2-1,-1-2-14,-7-12 1,14 5 0,-4-8-1,4 0-96,3-4 1,-2 2 0,-3-3-304,-2-2 0,-1-3 226,8-2 76,0-9 93,0-4 0,3-11 139,4-5 0,-2 2-184,10-10 0,-1 0 0,8-4 243,0 4 1,1-12 0,-1 5 0,0-2-91,0-1 1,7-4 0,3-3-1,0 0 1,2-2 0,-2 2-1,2 0 1,-2 5-305,0 3 0,-3 2-6,-7-1 0,0 11 221,0 5 0,-9 4 0,-4 3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40.78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84164E6"/>
      <inkml:brushProperty name="anchorY" value="-5.41773E6"/>
      <inkml:brushProperty name="scaleFactor" value="0.5"/>
    </inkml:brush>
  </inkml:definitions>
  <inkml:trace contextRef="#ctx0" brushRef="#br0">1 1 8405,'0'12'0,"0"-2"0,2-3 159,6 1 0,-3 6 0,7-4 0,0 2 1179,0 5-1617,3-7 0,0 10 1,-1-5-210,4 4 0,-6 3 0,3 0-189,2 0 1,-5-2 676,3-5 0,-1 4 0,8-7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41.15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86622E6"/>
      <inkml:brushProperty name="anchorY" value="-5.44008E6"/>
      <inkml:brushProperty name="scaleFactor" value="0.5"/>
    </inkml:brush>
  </inkml:definitions>
  <inkml:trace contextRef="#ctx0" brushRef="#br0">353 23 8212,'-22'-8'72,"0"1"0,8 0 0,-1 7 0,-2 0 0,-3 0 0,-2 0 0,0 2 1,0 5-1,0 8-112,0 5 0,0 2 0,2 2-99,6 6 0,-6-6 0,8 6 0,-3-6 0,3 1 43,2 4 1,3-5-1,7 6 1,2-8 0,3-5-1,5-5 1,2-2 0,5-5 45,3-3 0,2-2 0,0 0 1,2 0 50,6 0 1,-6-2 34,6-5 1,-6 2 0,1-10-12,4-2 1,-4-3 0,2-2 1,-10 0 0,-8 0 1,-9 0-1,0 0-73,0 0 0,-9 2 0,-8 3 1,-8 5-135,-4 2 0,-8-4 1,7 6 179,4 3 0,-9 3 0,1 2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41.67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88849E6"/>
      <inkml:brushProperty name="anchorY" value="-5.4596E6"/>
      <inkml:brushProperty name="scaleFactor" value="0.5"/>
    </inkml:brush>
  </inkml:definitions>
  <inkml:trace contextRef="#ctx0" brushRef="#br0">44 1 8245,'-19'2'721,"4"5"-704,7 8 0,6 5-74,2 2 1,0 0 0,0 2 0,0 3 42,0 3 1,0-1 0,0-7-1,0 0-7,0 0 1,0 0 0,0 0 0,0 0-112,0 0 0,0-7 0,0 0-271,0 2 1,2-7 61,6-3 293,-6-5 0,11-4 1,-9-5 52,4-8 0,6-5 0,-6-2 0,-1 0 90,3 0 1,0 0 0,7 0 0,-2 0-23,2 0 0,2 0 1,3 0-1,0 2 1,1 6-1,-1 6 1,0 6-1,0 2 1,0 2-1,-3 6 1,-4 6 41,-8 6 0,3 2 0,-2 0 0,-4 0 0,-1 0 0,-3 0 0,0 0-350,0 0 1,0 0-161,0 0 0,0 0 0,0 0 395,0 1 0,0-1 0,0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42.20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91419E6"/>
      <inkml:brushProperty name="anchorY" value="-5.48202E6"/>
      <inkml:brushProperty name="scaleFactor" value="0.5"/>
    </inkml:brush>
  </inkml:definitions>
  <inkml:trace contextRef="#ctx0" brushRef="#br0">1 1 9024,'2'22'0,"3"0"-44,2 0 0,1 0 0,-8 0 0,0 0 0,0 3 0,0 1 0,0 4-211,0-3 0,0-3 13,0-2 1,0 0-279,0 0 74,0-9 371,0-3 1,0-13 68,0-4 0,7-6 1,3-9-1,0 0 23,-1 0 1,9 0 0,-4 0 0,6 0 32,2 0 1,0-7 0,0 2-1,0 5 34,0 5 1,0 4 0,0-1 0,0 4 119,0 0 0,0 8 0,0-6 76,0 6 1,-7 4-31,0 6 1,-10 4-1,2 10 1,-4 0-229,-3 0 1,0 0-1,0 0 1,0 0-10,0 0 1,-8 0 0,-2-2 0,1-3-223,-1-2 0,-7-1-380,2 8 1,5-7-27,3 0 585,-5-10 1,12 2 0,-3-14-1,10-8-50,6-5 0,-6 1 1,8 2-1,2 0 253,3-8 0,2 3 1,0-7-1,0 4-115,0 3 1,0 2 0,0 3 0,0 5 101,0 2 1,0 3 165,0 7 0,-10 2-191,-4 6 1,-6 4 0,-2 10-1,0 0-162,0 0 1,0 0 0,0 0-261,0 0 1,7 0 0,3 0-504,2 0 1,3 0 789,7 0 0,0 1 0,0-1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42.67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941E6"/>
      <inkml:brushProperty name="anchorY" value="-5.50441E6"/>
      <inkml:brushProperty name="scaleFactor" value="0.5"/>
    </inkml:brush>
  </inkml:definitions>
  <inkml:trace contextRef="#ctx0" brushRef="#br0">398 45 8245,'-22'-10'-23,"7"5"0,0-7 0,-2 2 1,-2 5 1631,-3 3-1730,-1 2 1,9 2 0,-3 5 0,-5 6 35,-5-1 1,-3 7 0,8-1 0,0 4 72,0 0 1,0 12 0,2-12-1,3 3-78,3-1 1,9-2 0,-3 0-155,6 0 0,2 0 152,0 0 1,2-2-1,6-5 1,6-8 53,6-5 1,2-2 0,0 0 0,0 0 1,0 0 0,0 0 0,3-2 0,2-3 63,2-2 1,0-10 0,-6 2 0,-4-5 18,-4-2 0,2 0 1,-7 0-1,0-2 110,-1-6 0,-1 3 0,-8-7 0,0 2 6,0 5 1,0 10 0,0 2-83,0-2 1,-10 7-1,-5 3-36,-4 5 0,-1 11 0,5 6 0,6 5-43,-1 2 1,7-8 0,-4 1 0,4 2 11,3 3 0,3 2 0,2 0 0,5 0-229,2 0 1,0 0 0,5-2 0,-2-3-224,2-2 0,3-3 0,-1 5 439,-4-2 0,5-10 0,-8 4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42.98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9685E6"/>
      <inkml:brushProperty name="anchorY" value="-5.52669E6"/>
      <inkml:brushProperty name="scaleFactor" value="0.5"/>
    </inkml:brush>
  </inkml:definitions>
  <inkml:trace contextRef="#ctx0" brushRef="#br0">0 0 8097,'12'3'-959,"-2"4"1542,0 8 1,-5 12-1,7 5 1,0 2-429,1 5 0,-8 3 1,4 2-1,-1 0-193,-1 0 1,0 0 0,-7 0 0,0 0-26,0 1 0,0-4 0,-2-2 0,-3-4-75,-2-3 0,-8 4 0,8-6 0,-1-3-499,-1-3 0,6-2 0,-4 0-432,4 0 1069,3-9 0,-10 6 0,-2-7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43.28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.99619E6"/>
      <inkml:brushProperty name="anchorY" value="-5.549E6"/>
      <inkml:brushProperty name="scaleFactor" value="0.5"/>
    </inkml:brush>
  </inkml:definitions>
  <inkml:trace contextRef="#ctx0" brushRef="#br0">1 44 8039,'10'-12'-113,"4"5"0,8 4 1,5 1-1,5-3 181,2-2 1,1-1 0,4 8 0,-2 0-319,2 0 1,-5 0-1,0 0 1,-2 3 249,-5 4 0,8-4 0,-1 6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43.61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02416E6"/>
      <inkml:brushProperty name="anchorY" value="-5.57084E6"/>
      <inkml:brushProperty name="scaleFactor" value="0.5"/>
    </inkml:brush>
  </inkml:definitions>
  <inkml:trace contextRef="#ctx0" brushRef="#br0">0 1 8748,'0'22'352,"8"0"1,-1 2 0,-2 3-1,-2 5 1,-3 3 0,0 4-602,0 2 259,0 3 1,0 1-1,0-1 1,0 0-157,0 0 1,0-7 0,0-3 0,0 0-576,0 0 1,0-7 0,0 5 0,0-2-520,0-1 1240,0-9 0,-10-1 0,-3-6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43.93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05239E6"/>
      <inkml:brushProperty name="anchorY" value="-5.59321E6"/>
      <inkml:brushProperty name="scaleFactor" value="0.5"/>
    </inkml:brush>
  </inkml:definitions>
  <inkml:trace contextRef="#ctx0" brushRef="#br0">1 221 8108,'22'-12'0,"0"4"118,0 6 0,8-5 0,1-1 1,4 3-1,4 3 0,3 2 1066,2 0 1,0-8-1421,0 1 1,0 0 0,2 7-1,1-3-157,-3-4 1,5 5-1,-15-6 1,3 3 248,0-2 0,-10 4 1,2-6 19,-4-1 0,-6-2 61,-4-10 0,-8 2 0,-12 3 230,-2 2 0,-17 10 0,2-2 0,-3 4-139,1 3 0,-8 0 0,-3 3 0,1 4-23,5 8 0,-3 5 0,2 2 0,6 0-12,7 0 0,0 0 0,9 2 1,3 3-193,3 3 0,4-1 1,3-7-1,5 0-176,2 0 0,6 0 0,8 0 0,4-2 375,-3-5 0,7 4 0,0-7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41.958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95836.5"/>
      <inkml:brushProperty name="anchorY" value="-110498.8125"/>
      <inkml:brushProperty name="scaleFactor" value="0.5"/>
    </inkml:brush>
  </inkml:definitions>
  <inkml:trace contextRef="#ctx0" brushRef="#br0">525 177 12740,'12'-10'830,"-4"-5"1,-3-5-772,2-2 40,-5 0 1,8 8 56,-10-1 0,-2 3 1,-6-3-281,-6 8 0,1 4 0,-1 3 1,-3 0 153,-3 0 1,-2 0-1,0 0 1,0 3 1,0 4 1,0-2 0,0 7 0,0 0-3,0 1 1,0 1 0,-1 8 0,1 0-66,0 1 0,-7-1 0,0 0 0,2 0 101,2 0 1,6 2 0,1 3 0,6 3-20,2-3 1,-4 4 0,6-1 0,1-3-154,-3-3 1,8 6 0,-3-1 0,7-2-6,6-3 0,9-4 1,-3-3-1,6-2 0,2 2 1,0-7 0,3 0-1,2-3-3,2 0 0,0 1 1,-7-8-1,0 0 0,1 0 0,-1 0 0,0 0 0,0-3 71,0-4 1,-3 2 0,-2-7 0,-4-1 41,-3 1 0,7 5 0,-5-8 0,3 1 34,-1 1 1,-9-6-1,3 4 1,-4-5-41,4-2 0,-6 0 0,6 0 1,-6 0 42,-2 0 0,0 0 0,0 0 0,0 0 38,0 0 1,7-3 0,1-2 0,-3-2-13,-3 2 0,-2 3 0,0 2 9,0 0 1,7-1 0,1 1 0,-3 0 0,-3 0-158,-2 0 1,0 8-128,0-1 135,0 10 40,0-5 1,-2 10-1,-3 3 110,-3 4 0,-9 3 0,5 7 67,0-2 0,0-8-26,4 8 0,6-8-87,-6 8 0,6-8 1,2 8 1,0-8-35,0 8 0,0-8 11,0 8 66,0-10-138,0 14 0,7-14-200,1 10 0,9-10 118,-2 2 1,-3-4-1,2-3 74,4 0 0,-6-3 0,3-4 128,2-8 1,-5 5-1,0 1 1,0 1 26,1 1 1,-8-3-1,4 5 38,1-2 1,2-10 10,11 2 1,-9 5-207,1 3-1017,0-5 547,7 9 0,-10-4 0,-2 14-1129,0 8 1601,-8-5 0,8 9 0,-10-7 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44.24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08107E6"/>
      <inkml:brushProperty name="anchorY" value="-5.61551E6"/>
      <inkml:brushProperty name="scaleFactor" value="0.5"/>
    </inkml:brush>
  </inkml:definitions>
  <inkml:trace contextRef="#ctx0" brushRef="#br0">0 0 8424,'10'13'40,"5"-6"0,-3 12 0,3 6 0,4 4 1,6 8-1,4 2 0,0 10 1188,3 5-1265,-7-5 1,14 15 0,-7-5 0,-3 4-17,-4 4 1,2-1-1,-15 0 1,0 0-175,-4 0 0,-6-2 1,-4-3-1,-8-5-150,-12-2 0,-8-5 1,-11-9-1,-1-6-70,-5-2 1,-2-3 446,5-7 0,-10 0 0,-2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46.73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11006E6"/>
      <inkml:brushProperty name="anchorY" value="-5.63819E6"/>
      <inkml:brushProperty name="scaleFactor" value="0.5"/>
    </inkml:brush>
  </inkml:definitions>
  <inkml:trace contextRef="#ctx0" brushRef="#br0">419 397 7544,'22'-2'140,"1"-5"0,-4 2 0,-2-7 0,-2-1 1,2 3-1,3-2 0,2 0 0,0-5 194,0-3 1,-7 6-279,-1-1 1,-6 3-1,4-6 1,-2 4 0,-3-3-33,3-3 1,-8 5 0,6 1-1,-6-4-232,-2-1 0,-2-3 0,-3 0 0,-5 2 58,-2 5 1,-3-2 0,-7 10-1,0 2 77,0 3 1,-10 4 0,-5 5 0,-2 8 7,2 5 1,-2 9-1,7 0 1,0 1 111,1 2 1,1-5 0,11 7-1,1-2 34,4-5 0,9 5 0,-3-3 0,6-2-118,2-3 0,10-4 1,5-3-1,4-5 34,3-2 1,0-2 0,0-8 0,0 0-21,0 0 0,0 0 0,3-3 1,2-4 83,2-8 1,1 3-1,-6-3 1,3-2 199,2-3 1,-6-2-1,-9 3 1,1 2-73,-3 2 0,8 0 108,-6-7-343,-4 0 1,0 12-58,-10 10 0,-7 10 1,-3 12-1,0 0 116,0 0 1,3 8 0,7 2 0,-2 2-8,-6 5 1,6 3 0,-6 2 0,6 0-2,2 0 1,-7 0 0,-1 0-39,3 0 0,0-7 1,-2 0-1,-8-1 0,-7 1-82,-7 0 1,2-8 0,-10 6 0,-2-1 71,-3 0 1,-2-7 0,0 3 0,0-6 12,0-2 0,2-7 0,6-3 1,4-2 84,0-5 0,7-3 0,-2-4-29,10-6 0,8-4 0,9-12 0,0-6-20,0-6 0,2-4 0,8 1 0,9 0 19,8-8 0,10 11 1,-3-8-1,3 2-25,2 0 0,8 6 0,-13 1 118,0 3 1,8 3 0,-8 7 0,3 0-1,-3 0-57,-2 0 0,-2 7 0,-6 0-14,6-2 1,-6 0-1,5 0 1,-4 5 10,-3 2 0,0-5 1,0 5-1,0 1-81,0-1 0,0-5 0,0 5 0,0-2-19,0-5 0,0 5 0,-2-3 0,-3-2 91,-2-3 1,0-2-1,4 0 1,-2 0 0,-2 0 0,-10 7 0,2 1 22,-4-4 0,-3 6 170,0-2 1,-3 9-243,-4-3 0,2 16 0,-7 6 0,0 6-11,-1 2 1,6 0-1,-5 0 1,2 0 5,5 0 0,3 0 0,2 0-132,0 0 0,0 0 0,2-2-291,5-5 0,6 2 1,9-7-115,0 2 1,-8-7 0,1 2-943,2-4 1484,3-3 0,2 0 0,0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47.09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14078E6"/>
      <inkml:brushProperty name="anchorY" value="-5.66058E6"/>
      <inkml:brushProperty name="scaleFactor" value="0.5"/>
    </inkml:brush>
  </inkml:definitions>
  <inkml:trace contextRef="#ctx0" brushRef="#br0">1 0 7438,'22'0'0,"0"0"0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47.40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17142E6"/>
      <inkml:brushProperty name="anchorY" value="-5.68234E6"/>
      <inkml:brushProperty name="scaleFactor" value="0.5"/>
    </inkml:brush>
  </inkml:definitions>
  <inkml:trace contextRef="#ctx0" brushRef="#br0">44 221 8367,'22'-7'255,"0"-3"1,0 0 0,0-2 0,0 2-160,0 0-406,1-7 0,-1 5 396,0-10 1,-10 0-236,-5 0 0,-4 0 135,-3 0 1,-10 10 0,-5 4 43,-4 6 0,-3 2 0,-1 2-73,1 6 1,0 4-1,0 10 1,0 0-21,0 0 0,3 0 1,1 3-1,6 1-62,2 4 1,3-1 0,7-7-1,0 0-99,0 0 0,0 0 0,3 1 40,4-1 0,5-3 1,10-2-1,0-4-336,0-4 520,10-1 0,-7-8 0,6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47.90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20239E6"/>
      <inkml:brushProperty name="anchorY" value="-5.7048E6"/>
      <inkml:brushProperty name="scaleFactor" value="0.5"/>
    </inkml:brush>
  </inkml:definitions>
  <inkml:trace contextRef="#ctx0" brushRef="#br0">243 0 8575,'-15'10'379,"0"5"1,10 14 0,-2 8 0,4 5-531,3 2 0,-2 2 1,-3 6-1,-2 4 120,2 1 0,-5 6 0,0-4 0,0 5 103,1 2 1,-6-7-1,5-1 1,0 1-335,1-2 0,1-1 0,8-7 0,-2 2 1,-6-2 1,6-5-1,-5-4 1,2-6 25,-3-2 1,3 5 0,-7-8-259,2-2 0,1-12 478,1-8 1,6-7 0,-6-7 14,6-8 0,4-7 0,3-8 0,3-4 32,-3 0 0,4-8 1,1 3-1,2-8 125,6-4 1,1 0-1,6 4 1,2-2-53,2-2 0,0 2 1,-6 9-1,-4 6 200,-4 2 1,9 3 0,-7 9 0,1 3 299,1 2 1,1 8-337,2-8-294,0 10 0,-10 5 17,-5 15 0,-4 5 0,-6-1 0,-4-2-20,-8-2 0,-2-7 1,0 4-1,5 0 20,2 0 0,-5-4 0,8 6-406,2 3 209,3-7 0,4 7 1,5-7 177,8 2 0,5-7 0,-1 5 0,-1-2-19,-4-1 1,1 8-1,7-6 218,0 4 0,-10 1 1,-4 8-139,-6 0 1,-4-7 0,-6-3 0,-9 1-29,-10-1 0,3 0 1,-6 5-1,6-4-12,2-4 0,0 1 0,0-5 1,0 2-130,0-2 1,0-2-1365,-1-3 1499,11 0 0,-7-10 0,6-2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48.63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23122E6"/>
      <inkml:brushProperty name="anchorY" value="-5.72469E6"/>
      <inkml:brushProperty name="scaleFactor" value="0.5"/>
    </inkml:brush>
  </inkml:definitions>
  <inkml:trace contextRef="#ctx0" brushRef="#br0">22 287 7536,'22'-7'163,"0"0"0,-2-10 0,-3 4 0,-2-1 170,2-1 1,3 8 0,2-8 0,0 0-241,0 3 0,0-8 0,0 8 0,-3-3-185,-4 1 0,-3 1 1,-7-4 186,3 3 1,-4-1-218,-11-7 1,-5 10 0,-10 4-1,0 6 23,0 2 0,-8 10 0,1 4 0,2 6 20,2 2 0,3 0 0,0 0 1,3 0-48,4 0 0,-2 3 0,7 2 1,0 2 26,1-2 1,1-3 0,8-1 0,0-1 38,0 0 1,8 0 0,1-3 0,4-2 4,4-2 0,-3-10 0,6 5 0,5-3 150,-1 1 0,8-1 0,0-7 0,0 0-52,-1 0 1,-1-7-1,-8-3 1,0-3 104,0-4 1,-2-2-1,-3-3 1,-5 0 4,-2 0 1,7-3 0,-5-4 0,3-6 188,0 1 1,-8-5-1,8 9 1,-1 4 86,-1 1 0,6 3-574,-4 0 101,-5 10 0,-1 12 0,-9 14 35,0 6 0,0 2 0,0 3 1,0 1-77,0 4 0,8-1 0,-1-7 1,0 0-79,3 0 0,-7 0 1,7 1-689,-1-1 1,-6-8 21,4 1 581,-4-10 0,-3 2 335,0-14 0,0-5 0,0-10 1,2 0 64,5-1 0,-2-6 0,12 0 0,5 2 5,5 2 0,3-4 0,-8-1 0,0 6-24,0 7 0,0 0 1,0 9 461,0 3 1,-2 5-402,-6 8 1,-1 4 0,-8 12-1,2 3-98,-2 3 0,5-1 0,-3-7 0,0 0-376,3 0 0,-7 0 0,6 0 0,-1 1-289,-1-1 0,0-8 0,-7 1-1026,0 2 1595,0 3 0,10 2 0,2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48.93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26399E6"/>
      <inkml:brushProperty name="anchorY" value="-5.7472E6"/>
      <inkml:brushProperty name="scaleFactor" value="0.5"/>
    </inkml:brush>
  </inkml:definitions>
  <inkml:trace contextRef="#ctx0" brushRef="#br0">23 23 8935,'-13'-10'495,"4"7"1,18-7 0,4 10-1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14.656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.31329E6"/>
      <inkml:brushProperty name="anchorY" value="-5.92708E6"/>
      <inkml:brushProperty name="scaleFactor" value="0.5"/>
    </inkml:brush>
  </inkml:definitions>
  <inkml:trace contextRef="#ctx0" brushRef="#br0">419 22 9609,'0'-12'937,"0"2"1,0 13-887,0 4 0,-7 5 51,-1 10 1,1 0 0,5 1-92,-6-1 0,6 0 0,-6 0 0,4-3 0,-1-2 0,-3-2 1,1 0 0,7 7-1,-2-3-25,-6-4 1,6 5 0,-6-6-39,6 6 1,-1-5 86,-4-1 1,5-6-16,-6 7 400,6-11-460,2 6 0,7-12 67,1-6 1,1 6-33,-1-5 0,-3 4-76,9 3 1,-6 0-41,6 0 1,-1-2-52,1-6 21,6 6 47,-8-8 0,8 20-76,-6 5 0,4-3 1,-9 0 58,4-2 0,-6 5 1,5-6-148,-2 4 0,0-6-168,-3 8 334,5-1 1,1 8 39,-6 1 1,-2-9 0,0 1-48,2 2 0,1-5 0,-8 3-4,0 2 1,0-5 205,0 3 1,0-8-1,0 8 60,0 2 0,-3-4 1,-4 1 0,2-2 1,-7 6-1,-1-4 76,1 3 1,5-4 0,-8 1-70,-2 4 1,5-9 0,-3 1-1,-2-2-59,-3-1 0,1 10 0,1-5 0,4 3-20,-3 0 0,-3-8 1,-2 5-1,0 1-37,0-1 1,0-5 0,0 5-35,0-2 0,7-2 1,0-8-176,-2 0 1,-2 0 0,-3 0-32,-1 0 0,4-3 0,2-2 0,2-5-280,-2-2 0,5 5 0,-1-8 372,4-2 0,-9-3 0,6-2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15.063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.31438E6"/>
      <inkml:brushProperty name="anchorY" value="-5.94907E6"/>
      <inkml:brushProperty name="scaleFactor" value="0.5"/>
    </inkml:brush>
  </inkml:definitions>
  <inkml:trace contextRef="#ctx0" brushRef="#br0">0 44 10292,'22'0'70,"0"0"0,0 0 0,0 0 0,0 0 1,0-2-10,0-6 0,8 6-24,-1-5 0,10-6 0,-4 1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15.38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31871E6"/>
      <inkml:brushProperty name="anchorY" value="-5.97266E6"/>
      <inkml:brushProperty name="scaleFactor" value="0.5"/>
    </inkml:brush>
  </inkml:definitions>
  <inkml:trace contextRef="#ctx0" brushRef="#br0">18 44 8238,'-12'-2'494,"7"-3"-303,10-2 1,-1-8-1153,11 8-281,-10-1 1242,5 8 0,0 0 0,2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42.694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109696.25781"/>
      <inkml:brushProperty name="anchorY" value="-122418.28906"/>
      <inkml:brushProperty name="scaleFactor" value="0.5"/>
    </inkml:brush>
  </inkml:definitions>
  <inkml:trace contextRef="#ctx0" brushRef="#br0">44 0 8844,'-19'3'90,"4"4"1,5 5-64,10 10 0,0-7 0,0 0 0,0 2 12,0 2 1,0 4-1,0-1 14,0 0 1,0 7 0,0 0-1,0 1 1,0-1 22,0 1 0,0 1 0,0-4 0,0 3-80,0-3 1,0 0-1,0 0 1,0 2-11,0-2 0,0-2 0,0-3-48,0 0 0,0 0 9,0 0 1,0-8-75,0 1 182,0-10 0,0 2-39,0-14 0,8-5 1,-1-10-12,-2 0 1,5 0 0,-3 0 0,-2 0-4,-3-1 0,1 1 0,2 0 1,2 0-40,-2 0 1,-3 0 0,-2-2 0,0-3 8,0-3 1,0 1 0,0 7 0,0 0 42,0 0 0,0 0 0,0 0 0,0 0 45,0 0 1,0 0 92,0 0 1,-2 2 1,-5 5 0,2 5-190,-10 10 84,10 0 0,-5 3-143,10 4 0,10-2-34,5 10 1,4-10-1,3 2 1,1-4-122,-1-3 0,0 0 0,0 0 0,0 0-138,0 0 1,0 0 0,0 0 0,0 0 384,0 0 1,0 0 0,0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15.843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.32311E6"/>
      <inkml:brushProperty name="anchorY" value="-5.99723E6"/>
      <inkml:brushProperty name="scaleFactor" value="0.5"/>
    </inkml:brush>
  </inkml:definitions>
  <inkml:trace contextRef="#ctx0" brushRef="#br0">420 1 10454,'-13'0'121,"3"0"1,10 2 0,0 6-1,0 6 1,3 6-109,4 2 0,-4 3 0,7 1 0,-3 6-113,0 3 0,1 1 0,-8 11 0,0 2 53,0 2 1,7 8-1,0-5 1,-2 2-27,-2 6 0,-11 1 1,-2 6-1,-2 2 5,-5 3 1,-10-1-1,-2-4 1,2-1-9,2-2 1,3 3 0,-2-15 0,-3 0 17,-3 0 0,1-5 1,7-8-1,0-2-60,0 1 0,0 4 0,2-15 0,3-2-214,2-2 384,10-3 1,-14 0-1,7 0 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27.975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.32484E6"/>
      <inkml:brushProperty name="anchorY" value="-6.01988E6"/>
      <inkml:brushProperty name="scaleFactor" value="0.5"/>
    </inkml:brush>
  </inkml:definitions>
  <inkml:trace contextRef="#ctx0" brushRef="#br0">89 44 12179,'-12'-9'-2415,"2"4"2636,10-10 1484,0 10-1284,0-5 1,-2 13 226,-6 4 1,6 5-374,-5 10 0,4-7-183,3 0 0,0-8 1,0 8 31,0 2 1,0-5 0,0 3 208,0 2 0,0-5 1,0 3-99,0 2 0,-2 0 1,-3 0-1,-3-2-125,3 2 1,3-4-1,2 1-107,0 3 1,-2 3-141,-6 2 0,6 0 102,-6 0 1,6-7 38,2 0 0,0-8-5,0 8-1,0-10-119,0 4-199,0-9-13,10 0 39,-8 0 1,10 0 103,-4 0 0,-3 0 1,7-2 168,-2-5 0,7 4 0,-2-7 138,4 0 1,-4 8-130,0-5 1,-1 4 0,8 3-158,0 0 1,3 0 124,4 0 0,-4-2 1,4-3-1,-4-2 0,-1 2 60,6 2 0,-6 1 0,5-3-19,-4-3 1,-3 1 0,0 7 0,0 0-1,0 0-214,0 0 1,-7 0-288,0 0 108,-10 0 0,4 3 0,-11 4 0,-5 5 514,-8 0 0,-5 8 0,-2-8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28.376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.32891E6"/>
      <inkml:brushProperty name="anchorY" value="-6.04124E6"/>
      <inkml:brushProperty name="scaleFactor" value="0.5"/>
    </inkml:brush>
  </inkml:definitions>
  <inkml:trace contextRef="#ctx0" brushRef="#br0">199 1 13742,'-7'14'2004,"-1"1"0,1 2-1746,-3 3 1,5 2-271,-9 0 0,9 0 0,-3 0 0,3 0-9,-2 0 0,5 8 0,-6-1 0,3-2-5,-2-3 0,5 6 0,-8-1 1,2 1 24,1 1 0,-3-6 0,5 7 0,-2-3-86,2 1 1,-5-1 0,3-7 37,2 0 0,0 0 1,0 0-522,-2 0 488,0-9 0,7 6 1,0-7-1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28.695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.33015E6"/>
      <inkml:brushProperty name="anchorY" value="-6.06054E6"/>
      <inkml:brushProperty name="scaleFactor" value="0.5"/>
    </inkml:brush>
  </inkml:definitions>
  <inkml:trace contextRef="#ctx0" brushRef="#br0">0 0 13833,'0'12'-800,"3"1"223,4-6 439,-4-5 0,6 18 0,-9-8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29.22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33429E6"/>
      <inkml:brushProperty name="anchorY" value="-6.0823E6"/>
      <inkml:brushProperty name="scaleFactor" value="0.5"/>
    </inkml:brush>
  </inkml:definitions>
  <inkml:trace contextRef="#ctx0" brushRef="#br0">309 0 7522,'0'22'52,"0"0"1,0 8-1,0-1 1,0-2-1,0 0 1,0 2 93,0 8 0,0 2-134,0-2 1,0 5 0,0-6 0,0 6-14,0 2 1,0 7 0,0 1 0,0-3 34,0-3 0,0-1 0,-2-1 0,-3 0-49,-3 0 0,-6 0 1,4 0-1,-2 0 26,-5 0 0,-1-2 0,-1-3 0,2-5-103,-1-2 0,-6-2 0,12-8 0,-3 0 7,0 0 1,3 0-1,-5 0-32,2 0 0,3 0 0,-5-2-262,2-6-63,10 6 155,-5-18 287,10 8 0,0-10 0,0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37.00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33593E6"/>
      <inkml:brushProperty name="anchorY" value="-6.10195E6"/>
      <inkml:brushProperty name="scaleFactor" value="0.5"/>
    </inkml:brush>
  </inkml:definitions>
  <inkml:trace contextRef="#ctx0" brushRef="#br0">618 111 8545,'-12'0'-761,"2"0"1,10-3 0,2-1 896,6-4 0,-3-2-30,9 3 1,-6-3 85,6-4 1,-9 1 226,3 6-232,-6 4 0,-4-6-68,-6 9 0,6-3 1,-8-2 32,0-2 0,-2 0-93,-10 7 1,0 0-1,0 0-55,0 0 1,7 0-1,0 2 1,-2 3 28,-2 2 0,4 3 0,0-5 1,-2 5 8,-3 2 1,-2-5-1,0 8-106,0 2 0,0-4 1,0-1-1,3 0 56,4 0 1,-2-4 0,7 4-1,0 0-40,0 0 1,3-4 0,5 4-1,-3 0-10,-3 0 0,1-4 0,7 7 25,0 2 0,0-5 0,-2 3 12,-6 2 0,6-5-33,-6 3-30,6-1 0,2 1 52,0 0 1,10-10-14,4 2 0,-1-4-27,1-3 1,-6 7 34,6 0 0,-9 3 6,3-3 45,4-4 0,-10 9 34,6-5-32,-6-4 0,-2 9 139,0-5-71,0-4 0,0 9-1,0-4-45,-10-6 1,-2 10-6,-10-4 1,7-6 0,1 8 11,-3 0 1,-3-1 0,-2 9-14,0-4 0,7-6 1,0 6-15,-2 3 1,5-7 0,0 0-1,2 0 0,-5 2-34,8 10 1,0 0 0,7 0 0,0 0 1,0-7 0,0 0 0,0 2 1,0 2 0,7-4 1,3 0 9,2 2 1,3 3 0,7-1-4,0-4 0,-8 2 0,1-10 0,2 1-17,3 2 1,4-8 22,6 5 1,2-4 0,4-3-1,-6 0-1,-6 0 1,-2-8-1,0-1 1,0-1 1,1 0 0,-1 0 1,0 5-5,0-2 0,0-8 1,-3 5 20,-4-2 0,2 5 59,-9-8 0,6 8 0,-4-8-38,2-2 0,-4-3 1,4-2-1,-2 0 1,4 0-1,-4 0 0,2 0 0,1-7 0,1-1 0,-4 3-13,0 3 1,-8-1-1,8-2 1,-2-2-21,-1 2 1,8-5 0,-8 0 0,0 1-2,3-1 1,-7 2 0,6 6 0,-1-3 49,-1-3 0,0 1 31,-7 7-10,0 0-347,0 10 291,0 2 1,3 12-1,2 6 49,2 6 1,0 8 0,-7 5-60,0 3 1,0 2 0,0-5 0,0 4 15,0 4 1,0-6-1,-2 8 1,-3 0 1,-2-3 1,-1 8 0,6-6 0,-3 4-48,-2-4 0,-1 3 1,8-7-1,-2 0-71,-5 0 1,4-3 0,-4-7-1,4 1-6,3-1 0,0 0 1,3 0-33,4 0 0,-2-8-322,10 1 0,-1-10 0,8 2-211,1-4 1,-1-3 660,0 0 0,0-10 0,0-2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37.48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34205E6"/>
      <inkml:brushProperty name="anchorY" value="-6.1267E6"/>
      <inkml:brushProperty name="scaleFactor" value="0.5"/>
    </inkml:brush>
  </inkml:definitions>
  <inkml:trace contextRef="#ctx0" brushRef="#br0">62 67 8162,'-22'0'-121,"0"0"0,10-2 1,7-3-1,10-5 1,9 0 144,6 0 1,-5 0-1,-1 6 1,4-4 0,1 3-71,3 3 0,-7 2-45,0 0 0,-1 0 0,8 0-83,0 0 1,0 0-1,0 0 1,1 0-690,-1 0 863,0 0 0,0 0 0,0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38.33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34817E6"/>
      <inkml:brushProperty name="anchorY" value="-6.15106E6"/>
      <inkml:brushProperty name="scaleFactor" value="0.5"/>
    </inkml:brush>
  </inkml:definitions>
  <inkml:trace contextRef="#ctx0" brushRef="#br0">155 153 8545,'-13'0'-2644,"-6"0"3040,16 0-54,-6 0 1,9-3-78,0-4 1,7 2-97,0-10 1,8 8 142,-8-8-41,1 1-180,-8-8 1,-3 9-79,-4 6 1,2 5-31,-10 2 1,8 0 61,-8 0-134,10 0 0,-7 0 76,5 0 0,4 2 9,-4 5 5,5-4 0,2 9 16,0-5 1,-3-2 48,-4 10 0,4-8-36,-4 8 1,2 0-4,-2 7 0,4 0 1,-4 0-9,4 0 1,1 0 0,-3 0 0,-2 0 31,2 0 0,2 0 0,3 0 1,0 0-51,0 0 0,0 0 1,3 0-1,2 1-9,2-1 1,8-8 0,-5-1-25,2-4 30,3 8-7,7-14-14,0 7 0,0-10 1,0 0-1,-3-3-37,-4-4 1,2 2 0,-7-7 0,2 0 36,5-1 0,-4 1 0,-1-5 0,0 2-5,0-2 0,-7 5 0,5-3 46,0-2 0,-8-3 126,6-2 0,-6 0-121,-2 0 0,0 7 1,3 3 22,4 2-54,-5 3 0,8 10 3,-10 4 1,0-2 0,0 9-16,0 4 0,3-6 0,2 3-10,2 2-16,10-7 1,-12 7-1,7-8 23,-2 4 0,7-1 0,-5 5 0,3-5-6,0-2 3,-1-2 1,8-1-157,1 0 206,-1 1 0,0-8-18,0 0-22,-10 0 0,8 0 176,-6 0-162,6-10 1,-1 5 0,-1-7 174,-4 2-162,1-7 0,0 7 0,-3-7 31,-2 2 9,7 0 0,-12-7 1,7 0 26,-2 0 0,5 0 0,-8-2 0,-2-6 52,-3-7-141,8 6 1,-8-4 0,6 8 5,-6-2 0,-2 7 0,0 7 4,0-2 0,-2 7-94,-6 3 1,4 12-1,-9 5 1,4 2-448,4 5 1,0-5 0,0 3-38,-3 2 0,1 3 579,7 2 0,10 0 0,2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38.92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35542E6"/>
      <inkml:brushProperty name="anchorY" value="-6.17541E6"/>
      <inkml:brushProperty name="scaleFactor" value="0.5"/>
    </inkml:brush>
  </inkml:definitions>
  <inkml:trace contextRef="#ctx0" brushRef="#br0">463 177 8454,'-14'0'-510,"-1"0"1,10-2 583,-2-6 1,4 3 0,3-9 182,0-4 1,0-1 30,0-3 1,0 0-239,0 0 0,-7 7 1,-3 3-86,-2 2 0,-3 3 0,-7 7 0,0 2-25,0 5 0,-7 6 0,-1 9 0,3 0 27,3 0 1,-6 0-1,1 2 1,2 3 22,3 3 0,1-1 0,1-7 0,3 0 6,4 0 1,5 0 0,10 0 0,0 0 0,0 0 0,0 1 0,3-4 1,4-4 0,5-5 0,10-10-3,0 0 1,3 0 40,4 0 0,-2 0 0,8 0-32,-4 0 0,6-10 0,-7-5 0,-3-4-2,-3-4 0,-2 1 0,0 0 1,0 0 6,0 0 1,0 0 0,-2 0-1,-3 0 14,-2 0 0,-10 0 1,2 0 46,-5 0 0,-2 7-53,0 1-11,0 9 1,-7 5-1,0 14 1,-1 6 52,-1 2 1,6 0 0,-4 0-46,4 0 1,3 0-1,0 0 1,3 0-146,4 0 1,3-7 0,10 0-1,-1-1-228,6-1 0,9 4 1,-2-7 358,2 2 0,13 3 0,9 7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40.17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36348E6"/>
      <inkml:brushProperty name="anchorY" value="-6.2001E6"/>
      <inkml:brushProperty name="scaleFactor" value="0.5"/>
    </inkml:brush>
  </inkml:definitions>
  <inkml:trace contextRef="#ctx0" brushRef="#br0">67 133 7609,'-12'-3'-344,"4"-4"438,6 5 1,12-16 0,4 9-18,6-4 0,2 8 0,3-4 0,2 1-50,2 1 1,0-8 0,-7 8 0,0 2-21,1 3 0,-1-1 0,0-2 1,0-2-23,0 2 0,0 3 1,0 2-13,0 0 0,-7 7 0,-3 3 0,0-1-21,0 1 1,-7 7 32,3-2 1,-6 5-1,-2 2 1,0 0 10,0 0 1,-2-7 0,-3-1 0,-5 3 41,-2 3 1,4 2 0,-6 0 0,-4-2-16,-1-6 0,-1 6 0,3-5 0,2 2 9,-2-2 1,5-3-45,-3-5 1,8 3-30,-8 5 44,10-6 0,-2-9 19,14 0 0,6 0-19,9 0 0,0 0-21,0 0 0,-3 3 0,-2 2 0,-4 5 23,-4 2 0,6 3 1,-5 7-93,2 0 1,-7 0 0,2 0 77,-4 0 0,-3 0 0,0 0 0,0 0 34,0 0 0,0 0 0,-3 0 11,-4 0 1,2 0 0,-9-2 0,-1-3 4,3-2 0,-18-1 0,3 6 39,-5-5 0,1 2 0,6-10 0,-2 0 17,-2 3 0,-8-7 1,8 4-1,2-4-17,2-3 1,3 0 0,0-3-81,0-4 1,2 2 0,6-10 0,6-2-123,6-3 1,2-2 0,0 0 0,0 0-149,0 0 1,0 0-1,0 0 1,2 2 51,6 6 0,-3-3 1,7 7 217,-2-2 0,7 7 0,-5-5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43.590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124151.32813"/>
      <inkml:brushProperty name="anchorY" value="-134359.8125"/>
      <inkml:brushProperty name="scaleFactor" value="0.5"/>
    </inkml:brush>
  </inkml:definitions>
  <inkml:trace contextRef="#ctx0" brushRef="#br0">23 0 10871,'-12'22'1183,"4"0"-1074,6 0 0,2 0 0,0 1-62,0-1 1,0 7 0,0 0 0,0-2-28,0-2 1,0 4 0,0 3 0,0 2 9,0 6 1,0-6 0,0 0 0,0-2-96,0-5 1,0 5 0,0-3 0,0-2-28,0-2 0,0-11 1,0 1-84,0 2 1,0-5-451,0 3 493,0-10 1,2 5-1,3-13 130,2-4 1,1 2-1,-6-10 1,3-2-12,2-2 1,8-3 0,-5-3 0,2-2 18,5-2 0,3-8 0,2 5 0,0-2-26,0-5 0,0 4 1,3-1-1,-1-1 61,-2 3 0,5 2 0,-12 10 0,4 2 74,4 5 0,-1-2 0,0 7-23,0-2 0,0 7 0,0-2-36,0 5 1,-7 2 0,-3 2-59,-2 5 0,-3 6 0,-7 9 1,0 0-1,0 0 29,0 0 1,0 0-1,0 2 1,0 3-32,0 3 0,0-1 0,0-7 0,0 0-5,0 0 1,7 0 0,1 0 0,-3 0-161,-3 0 0,-2-7 1,0 0-211,0 2 0,7-5-176,1 3 448,-1-10 1,-5 2 158,6-14 0,-6-5 0,6-10 1,-3-1 15,2 1 0,-2 0 0,7 0 0,0-2-31,1-6 0,-1 6 0,5-8 1,-2 3 35,2-1 1,2 3 0,3 10 0,0 2-17,1-2 0,-1 0 1,0 2-1,0 6 110,0-1 1,-8 7-1,1-4 1,2 5 60,3 2 0,-5 0 0,-1 2-100,3 5 1,-4 6 0,-1 9 0,-2 0-135,-5 0 1,4 7 0,-1 1-1,-3-3 61,-3-3 0,-2-2 0,0 3 1,0 2-213,0 2 1,0 0 0,0-7 0,0 0-215,0 1 0,3-1 0,1 0 0,6-3-111,2-4 0,-4 2 0,4-7 0,0 0-1081,1-1 1522,1-1 1,8 2 0,0 2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40.775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.37246E6"/>
      <inkml:brushProperty name="anchorY" value="-6.22445E6"/>
      <inkml:brushProperty name="scaleFactor" value="0.5"/>
    </inkml:brush>
  </inkml:definitions>
  <inkml:trace contextRef="#ctx0" brushRef="#br0">353 23 9951,'-22'0'-839,"0"2"750,0 6 0,3-3 111,4 9 0,-5-1 0,6 4 0,-6-3 16,-2 4 0,0 1 0,0 3 0,2 3-21,6 4 0,-6-2 1,5 10-1,-2 0-23,2-3 1,-2 5 0,10-7 0,2 0-12,3 0 0,2 4 0,0-6 1,2-3-99,5-3 1,3-2-1,7 0 1,-2-2 109,2-5 0,10 2 0,2-8 0,-2 1-2,-2 0 1,-3-3 0,0-7 0,0 0-64,0 0 0,10-2 9,5-5 0,-1-6 0,-4-9 0,-10 3 59,-2 4 1,0-5 0,-1 6 0,-2-6 39,-2-2 1,-10-7 0,5-3 0,-3 0 15,0 0 0,1-12 0,-8 2 1,-3-2-71,-4-5 0,-5 0 0,-10 5 1,0 3-74,0 4 1,-8 5 0,-2 12-1,0 3 47,1 3 0,-6 9 0,7-3 1,4 6-173,1 2 1,3 2 0,0 6 4,0 6 0,2 6 0,6 2 209,6 0 0,-4 0 0,0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41.65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37968E6"/>
      <inkml:brushProperty name="anchorY" value="-6.24591E6"/>
      <inkml:brushProperty name="scaleFactor" value="0.5"/>
    </inkml:brush>
  </inkml:definitions>
  <inkml:trace contextRef="#ctx0" brushRef="#br0">0 0 7666,'0'22'55,"0"0"0,0 0 1,0 0-1,0 1 1,0 1-1,0 3-6,0 2 0,7 1-70,1-8 0,-1 0 0,-7 0 0,0 0 38,0 0 0,0-7 0,0-1-261,0 4 0,0-6 104,0 2 158,0-9 0,0 3 0,3-13-1,4-3 1,-5-9 0,6 3 23,-6-6 0,-2-2 0,3 0 0,1 0-11,4 0 0,7-8 0,-6 1 1,4 2-28,4 3 0,-5 2 0,3 0 26,2-1 0,2 4 0,1 2 1,-3 4 62,-2 4 1,0 1 0,7 6-49,0-5 0,-8 4-54,1-4 1,-10 14 0,2 8-1,-2 2-6,3-2 0,-6 4 0,5-4 0,-4 5 2,-3 2 0,0 0 0,0 0-50,0 0 0,0 0-33,0 0 1,-8 0-41,1 0 52,0-10 77,7-2 0,2-25 0,3-2-6,2 0 0,8 0 0,-5-5 1,2 0 48,5 0 0,-4 0 0,1 0 0,3 0-11,3-1 1,2 1-1,0 3 1,0 2 131,0 2 0,0 10 90,0-2 1,0 4-138,0 3 0,-9 10 0,-6 5-39,-4 4 0,-1 3 1,3 0-1,2 1-81,-2-1 1,-2 0 0,-3 0-1,0 0-70,0 0 0,0 0 1,0 0-1,0 0-93,0 0 1,0-7 0,0-1-83,0 3 1,0-4-1,-3-1-870,-4-2 1126,4-3 0,3 3 0,13 2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41.99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39118E6"/>
      <inkml:brushProperty name="anchorY" value="-6.2704E6"/>
      <inkml:brushProperty name="scaleFactor" value="0.5"/>
    </inkml:brush>
  </inkml:definitions>
  <inkml:trace contextRef="#ctx0" brushRef="#br0">22 0 8331,'-10'23'103,"8"-9"1,-5 1-1,4 2-262,3 3 0,0 2 1,0 0 70,0 0 1,0 0-13,0 0 0,0 0 0,0 0-94,0 0 1,0-7-33,0-1 1,0-6 225,0 6 0,0-9 0,0 5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42.32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40045E6"/>
      <inkml:brushProperty name="anchorY" value="-6.29235E6"/>
      <inkml:brushProperty name="scaleFactor" value="0.5"/>
    </inkml:brush>
  </inkml:definitions>
  <inkml:trace contextRef="#ctx0" brushRef="#br0">64 67 8270,'-19'-15'-35,"4"1"0,-2 6-643,9-6 0,3 9-406,13-3 1084,4 6 0,10 12 0,0 2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42.65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41222E6"/>
      <inkml:brushProperty name="anchorY" value="-6.31624E6"/>
      <inkml:brushProperty name="scaleFactor" value="0.5"/>
    </inkml:brush>
  </inkml:definitions>
  <inkml:trace contextRef="#ctx0" brushRef="#br0">89 0 8409,'0'22'-425,"0"0"1,0 0-1,-3 0 473,-4 0 0,5 0 1,-6 3-1,6 4 17,2 8 0,-3-5 0,-1 0 0,-4-3-68,3 0 0,3 1 1,-1-8-1,-2 0 1,-2 0 0,0 0 0,7 0 5,0 0 1,0-7 0,-3-3-169,-4-2-166,5-3 273,-8-7 0,10-10 0,0-4 1,0-6 54,0-2 0,0 0 0,2 0 0,6-3-6,6-4 0,-2 5 0,3-3 1,2 7 28,3 5 0,2 3 0,0-5 126,0 2 1,0 10 0,0-2 0,0 5 94,0 2 0,0 0 0,0 2-145,0 5 1,-2 6 0,-3 9 0,-2 0-18,2 0 1,0 0 0,0 0-1,-4 0-67,-4 0 0,6 0 0,-8 0-251,-2 0 1,-2 0-1,-3 0 129,0 0 0,0-7 110,0 0 0,0-1 0,0 8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44.23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42471E6"/>
      <inkml:brushProperty name="anchorY" value="-6.34082E6"/>
      <inkml:brushProperty name="scaleFactor" value="0.5"/>
    </inkml:brush>
  </inkml:definitions>
  <inkml:trace contextRef="#ctx0" brushRef="#br0">1 1365 7358,'22'-9'60,"0"-1"0,-3-7 1,-1 2-1,-4 0 1,1 1-1,0-1 1,-1-2-1,4-3 0,-1-2 328,-3 0 0,6 0-208,-5 0 1,4-8-1,3-1 1,0-1-105,0 0 1,1-7-1,-1 2 1,0-5-26,0-2 0,0-10 0,-3-4 0,-2-4-8,-2 4 1,-3-14 0,6 6 0,-4-2-160,3-1 1,-7 5-1,-2 6 1,-6 9 46,-2 9 1,0 1 0,0 10 0,-2 4 114,-6 8 0,3 5 0,-9 7 0,-4-2-38,-1 2 0,4 10 0,0 5 1,-2 2 21,-2 5 1,-3 5 0,0 5-1,2 5-160,5 2 0,-4 3 1,6 7-1,1 0 90,5 0 1,-3 8-1,3 1 1,2 1 30,2 0 0,3-2 0,0-8 0,0 0 25,0 0 0,3 5 0,2-2 0,5-6-14,2 1 0,-5-10 0,5 0 0,1-3-34,-1 0 0,3 1 0,4-8 0,-2-3-14,-2-4 0,0 2 0,7-9 56,0-4 0,-7-1 0,-1-3-23,3 0 1,-4-3 0,1-4 124,3-8 1,1-4 0,-1-3-1,-5 0-101,-2 0 0,4 0 0,-6 0 0,-3 0-20,-3-1 0,-2 1 0,0 0 0,0 0-67,0 0 0,0 8 8,0-1-71,0 10 98,-10-5 0,8 13 44,-5 4 0,7 3 0,7 4 0,8-6-1,4-6 1,3 6-1,3-1 1,2-2-2,2-3 1,10-2 0,-2 0 0,5 0 3,2 0 0,-3-7 0,-1-3 1,-6 0-5,-2 1 1,5-9 0,-6 6 0,1-3 122,0 1 1,-2-1 36,-8-7 1,-3 0 0,-4 0-38,-8 0 1,-7 10 0,-5 2 0,-4 2-138,-4 1 0,-1 0 1,-8 7-93,-1 0 1,1 2-1,0 6 1,0 6 64,0 6 0,0 2 0,0 0 0,0 0 33,0 0 0,7 0 0,3 3 1,2 2-13,5 2 0,3 0 0,2-7 0,0 0 28,0 1 1,0-1 0,2 0 0,6 0-46,6 0 1,6 0 0,2-3 9,0-4 1,0 2-1,0-9-16,0-4 1,0-1-1,0-6 1,0-4 42,1-8 0,3 3 0,-1-3 1,-5-2 76,-1-2 1,1-3 0,2 0 0,0 0-31,0 0 1,5-8-1,-3 1 1,-4 2-40,0 2 0,-3 3 0,0 3 0,-5 1 47,-2 4-27,-3 9 0,-7-2 1,0 14-1,0 8 22,0 4 0,-7 6-68,0 4 0,-1-4 0,8 4 0,0-5-139,0-1 1,3-1 0,4 0-70,8 0 1,4-3 0,3-2-106,0-2 1,0-10 0,0 2 0,1-4-209,-1-3 538,0 0 0,0 10 0,0 2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44.59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43991E6"/>
      <inkml:brushProperty name="anchorY" value="-6.36515E6"/>
      <inkml:brushProperty name="scaleFactor" value="0.5"/>
    </inkml:brush>
  </inkml:definitions>
  <inkml:trace contextRef="#ctx0" brushRef="#br0">101 0 8451,'-30'0'391,"1"0"-323,-1 0-68,18 0 0,22 10 0,14 2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45.08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45243E6"/>
      <inkml:brushProperty name="anchorY" value="-6.38632E6"/>
      <inkml:brushProperty name="scaleFactor" value="0.5"/>
    </inkml:brush>
  </inkml:definitions>
  <inkml:trace contextRef="#ctx0" brushRef="#br0">64 572 8390,'-22'0'-1153,"7"0"822,0 0 836,10 0 0,-2-3-337,14-4 0,-2 2 1,10-10-51,2-2 1,3 0 0,2 0 0,0 2-42,0-2 0,0-10 0,3-3 0,1 4-15,4 1 1,9-4-1,-2-3 1,2-3-40,-2-4 1,4 5 0,-6 0 0,-1 2-3,-5 5 0,-4 2 0,-3 3-28,0 0 72,-10 10 0,-2 5-43,-10 14 0,-7 13 0,-3 9 0,0-2-44,0-3 0,-4 8 0,4 5 0,0 2 10,0-2 0,-5 5 1,6-6-1,-1 6-21,0 2 1,-5-7 0,6-3 0,-1-2-95,0-5 0,0-2 1,5-3-1,-2 0-325,2 0 0,3 0-59,2 0 0,0-8 181,0 1 1,2-10-1,3 0 330,2-10 0,20-7 0,-2-10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45.57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469E6"/>
      <inkml:brushProperty name="anchorY" value="-6.41061E6"/>
      <inkml:brushProperty name="scaleFactor" value="0.5"/>
    </inkml:brush>
  </inkml:definitions>
  <inkml:trace contextRef="#ctx0" brushRef="#br0">375 353 8390,'2'-15'0,"3"1"0,5-1 417,2 3-539,3-8 1,7 10-1,0-7 1,0 2 94,0-2 1,-7 0 0,-3 0 0,0 2-50,1-2 1,-8-2 0,2-4 82,-5 1 1,-11 0 0,-6 0 0,-5 3 57,-2 4 1,0 5-1,-2 10 1,-3 0-24,-3 0 0,1 0 0,7 3 0,0 4-46,0 8 0,7-3 0,3 3 0,2 2-70,5 2 1,-5-4-1,3 0 1,2 2 29,3 3 1,11 9 0,6 0-1,2 1 34,-2 2 1,5-5 0,-6 7 0,6-2-8,2-5 1,-7 5 0,-3-3 0,-2-2 64,-5-3 1,-3-2 0,-2 0 0,-2 1 12,-6-1 0,-4 0 1,-12 0-1,-3 0-21,-3 0 1,-7-3 0,6-2-1,-4-4-22,-4-3 1,7 4-1,0-6 16,1-4 1,6-1 0,-2-6-130,10-4 1,7-5 0,13-13 0,4-2-191,8-2 0,12-8 0,4 8 0,1 2 285,0 2 0,7-6 0,-4-4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45.98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48343E6"/>
      <inkml:brushProperty name="anchorY" value="-6.43216E6"/>
      <inkml:brushProperty name="scaleFactor" value="0.5"/>
    </inkml:brush>
  </inkml:definitions>
  <inkml:trace contextRef="#ctx0" brushRef="#br0">420 44 8390,'-10'-12'55,"5"-5"1,-10 10 12,-2 2 0,5 2 0,-3 3-280,-2 0 0,-3 10 0,-4 7 0,-3 8 179,-3 4 0,1 3 1,5-5-1,-3 5 16,-3 2 0,1 3 0,7 7 1,2-2 83,5-6 0,-2 4 0,10-9 1,2 1-7,3 0 0,4 0 0,5-5 0,8 0-2,5-7 0,2-1 0,2-9 0,3 0-107,3 0 1,6-3-1,-4-10 1,0-1 39,0-4 1,5-9 0,-5 2 0,-1-4 9,1-3 1,-2 0 0,-8-3 0,-3-2 30,-4-2 0,-5-8 0,-10 5 0,0-2-83,0-5 1,-3-1 0,-2 4 0,-4 6 7,-4 6 1,-1 4 0,-8 3-1,0 5-239,0 2 0,-1 3 281,1 7 0,0 9 0,0 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45.26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40105.70313"/>
      <inkml:brushProperty name="anchorY" value="-146896.65625"/>
      <inkml:brushProperty name="scaleFactor" value="0.5"/>
    </inkml:brush>
  </inkml:definitions>
  <inkml:trace contextRef="#ctx0" brushRef="#br0">530 684 8490,'-22'0'-305,"7"0"0,1 0 1,-4 0-1,-1 0 524,-3 0-195,0 0 1,0 0 0,2 3 0,3 2 0,2 2 100,-2-2 1,-3 5 0,-2 0 0,0-1 69,0 1 1,0 7 0,0-2 0,0 5-60,0 2 1,0 0 0,2 0-1,3 0-42,3 0 0,6 0 0,-4 2 0,2 3-26,5 3 1,-4-1 0,1-7 0,3 0-92,3 0 1,2 0 0,0 0 0,0 1-134,0-1 0,7 0 0,3 0 76,2 0 0,3-3 1,7-4 45,0-8 0,0 3 0,0-3 16,0-2 0,0-5 1,0-5-1,0-4 32,0-4 1,0 1 0,0-5 0,0 2 22,1-2 0,-1-10 0,0-2 0,-3 2 31,-4 2 1,5-4-1,-6-3 1,3 0-17,-2 0 1,2-7-1,-7 3 1,0-6-17,0-2 1,-1-8 0,-4-2 0,5-2-84,2-5 1,-4 4 0,4-1-1,0-1 1,-2 0 0,0 3-118,-5 2 1,-3 5 149,-2 12 1,0-2 0,0 7-1,0 0 15,0 0 0,0 10 0,-2 10 26,-6 2 0,3 3-38,-9 7 1,6 7 0,-4 6 0,0 4 17,0 7 0,7 6 0,-5-3 0,3 4 4,-1 4 0,1 1 1,7 9-1,0-4 15,0-4 1,0 12 0,0-5 0,0 3 15,0-1 0,0 6 1,0-1-1,0 0-18,0 3 1,0-7-1,2 7 1,3-5-12,3-5 0,-1 10 0,-5-15 1,3-2-39,3-3 0,-1-5 0,-7-7 0,0 1 20,0-1 1,7 0 66,1 0 11,-1-10 1,-4-2-45,4-10 0,-2-10 0,9-7 0,4-8-66,1-4 1,3-8-1,0 5 1,0 0-62,0 1 0,0-9 0,1 6 0,-1 0 73,0 4 1,0-1 0,0 4 0,0 5 24,0 4 0,-7 13 0,-3-4 0,0 1 18,0 1 0,-7 2-2,3 12 1,-6 6 0,-2 9 5,0 0 0,0 0 0,0 2 1,0 3-10,0 3 0,0-1 0,0-7 0,0 0 15,0 0 1,0 0-1,2 0 1,3 0-8,3 0 0,1-7 1,-4 0-1,5 0 17,2-3 1,-4 5 0,6-10 0,1 1-15,-3 1 0,8-6 1,-5 4-1,4-4-33,3-3 1,0 0-1,0 0 1,0-3 49,1-4 1,-1-3 0,0-7-1,0 2 47,0-2 0,0-3 0,0-2 1,0 0-18,0 0 0,-2-7 1,-3 0-1,-5-1-7,-2-2 0,0 5 0,-6-7 0,4 0-61,-3-1 1,0 1-1,-1-5 1,4 5-122,-3 2 1,-3 2-28,-2 8 0,-10 3 90,-4 4 0,-6 8 1,-2 14 24,0 8 0,2 4 0,3 6 0,5 2 33,2 2 0,-5 1 0,8-6 0,2 3 9,3 2 1,2 8-1,0-7 1,0-1-11,0 3 0,0-8 0,2 6 0,3-6 2,2-2 1,11 0-1,-6 0 1,3-2 17,-1-5 0,-1 4 0,4-6 0,-3 1 6,4 1 0,1-10 1,3 5-1,0-3 16,0 0 1,-7 1-1,0-8 1,2 0 3,2 0 1,3-3 0,1-4 52,-1-8 1,0-4-1,0-3 1,-3-1-29,-4 1 0,5 0 0,-8 0 0,2 0-4,1 0 1,-3-7-1,6-1 1,-4 1-63,3-3 1,3 8-1,2-6 1,0 6-138,0 2 0,-2 7 0,-3 3 0,-2 0 75,2-1 1,-5 8 0,3-2 43,2 5 1,0 4-1,0 5 1,-5 8 4,-2 5 1,5 2-1,-8 0 1,1 0 42,1 0 1,-6 2 0,4 3 0,-4 3-32,-3-3 0,2-3 0,3-2 0,2 0-57,-2 0 0,-2 0 40,-3 0 82,0 0-42,0-9 1,0-13 0,2-15-22,6-5 0,-4-9 0,9 0 0,-1 2 6,0 2 0,-4-4 1,6-1-1,3 3-156,3 3 0,7-5 0,0-1 1,-3 6 45,3 6 0,0 1 0,-5 10 114,0 2 1,0 3 0,0 2 16,1 0 1,-1 9 0,0 6-18,0 5 0,-8 2 1,-1 0-1,-1 0-55,0 0 0,-5 0 0,6 0 0,-4 0-143,-4 0 1,0-2-1,0-3 1,3-2-422,-4 2 1,-1 2 0,-3 3-94,0 0 0,2-2 694,6-5 0,-6 4 0,8-6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46.298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.49863E6"/>
      <inkml:brushProperty name="anchorY" value="-6.45345E6"/>
      <inkml:brushProperty name="scaleFactor" value="0.5"/>
    </inkml:brush>
  </inkml:definitions>
  <inkml:trace contextRef="#ctx0" brushRef="#br0">45 44 9304,'-12'-22'-357,"-1"10"-207,6 5-660,4 4 1215,-6 13 0,18 2 1,4 10-1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49.07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51447E6"/>
      <inkml:brushProperty name="anchorY" value="-6.47454E6"/>
      <inkml:brushProperty name="scaleFactor" value="0.5"/>
    </inkml:brush>
  </inkml:definitions>
  <inkml:trace contextRef="#ctx0" brushRef="#br0">44 461 8339,'-22'0'144,"10"0"-263,2 0 1,25-10 187,0-5 1,9 3 0,-9 0 0,2 0 7,-2-1 1,4-1 0,-4-8 0,5 2-31,2 5 0,-8-4 0,1 4 0,2-5-68,3-2 0,-6 0 0,1 0 0,0 0-40,-3 0 0,8-7 0,-8-1 0,3 3 36,-1 3 1,-9 9 37,3 1 56,-6 9 1,-2-3 0,-2 16-80,-6 6 1,3 6 0,-7 2-1,0 0 5,0 0 1,7 0-1,-3 0 1,6 0-30,2 0 0,0 8 0,0-1 0,0-2 8,0-2 0,2-3-75,6 0 83,-6 0 0,15-8 1,-7-1 4,2-4 0,3 6 50,7-7 1,-7-1-1,-3-10 1,0-1 10,1-4 1,1-9 0,6 2 16,-5-4 1,2-3 0,-8 0 0,1 0-19,0 0 1,-3-1 0,-4 1 0,2 0-31,2 0 0,8 0 1,-8 0-1,1 0-28,1 0 1,-4 10-1,7 2 1,1 3 32,-1-1 1,-5 1-24,8 7 0,0 0 1,4 2-1,-2 3 8,-2 3 1,-7 6 0,4-1-6,-2 6 0,4-2 0,-6 13 0,-3-6 3,-3-2 0,-2 0 0,0 0 0,0 1-92,0-1 1,0 0-284,0 0 144,0 0 270,0-10 1,2-5-1,3-14-33,3-8 1,6-4 0,-4-3 0,2 0 82,6 0 1,1-5 0,3 0-1,0 2-51,0-2 1,0 8 0,0 6 15,0 4 0,-7-6 4,0 7 0,-10 4 0,5 11 1,-3 8-29,0 4 1,3-4-1,-5 0 1,5 2-95,2 2 0,3 3 0,4 0 0,-2 1-102,-2-1 1,0 0 0,7 0 55,0 0 1,0-3 0,-2-2-605,-6-2 1,-4-8 708,-10 8 0,10-10 0,2 5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49.313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.53485E6"/>
      <inkml:brushProperty name="anchorY" value="-6.49889E6"/>
      <inkml:brushProperty name="scaleFactor" value="0.5"/>
    </inkml:brush>
  </inkml:definitions>
  <inkml:trace contextRef="#ctx0" brushRef="#br0">32 44 10355,'-22'-22'-1007,"12"10"0,10 5 974,12 4 0,8 3 0,2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0.22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55422E6"/>
      <inkml:brushProperty name="anchorY" value="-6.52254E6"/>
      <inkml:brushProperty name="scaleFactor" value="0.5"/>
    </inkml:brush>
  </inkml:definitions>
  <inkml:trace contextRef="#ctx0" brushRef="#br0">375 835 7896,'0'-14'-112,"3"2"1,1-1-1,6 1 260,3-5 1,-6 7 0,5 0-1,0 0-65,1-4 0,-6-6 1,5-2-1,-2 0 0,-5 0-26,-3 0 1,-2 0 0,0 0 0,0 0-1,-2 0 1,-3 0 0,-5 2 0,-2 5-68,-5 8 1,-3 5-1,-2 2 1,0 0-83,0 0 1,0 2-1,-2 5 1,-3 8 50,-3 5 1,1 2 0,4 0-1,-2 0 22,-2 0 1,0 7 0,6 3 0,1 0-38,0 0 1,10 5 0,2-6 0,3 1 8,0 0 0,-1-2 1,11-8-1,4-3 36,8-4 1,4 2-1,3-7 1,0 0-11,1-1 1,-1-1 0,0-8 0,0-3 68,0-4 0,0 2 0,0-7 1,0 0 4,0-1 1,0-1-1,-2-8 1,-3 0 23,-3 0 1,-6-3-1,4-2 1,0-5-11,1-2 1,-6-3 0,5-7 0,0-2-58,1-6 0,-6-2 0,8-5 1,-1 5-57,-1 1 1,-1 4-1,-7-8 1,2 6 183,-2 9 0,-3 1 1,-2 11 217,0 3 1,-2 5-270,-5 7 0,2 8 1,-7 14-144,2 8 1,2 7 0,6 8 0,-3 4 11,-2 0 1,-1 8-1,8-5 1,0 4-4,0 3 1,0 8 0,0-1-1,3-2-39,4-2 0,-4 4 1,4 1-1,-2-6-79,2-7 1,-4 8 0,4-8 0,-2-2-223,2-3 1,-4 3 0,6-8-1,-1-2-543,-1-2 930,10-3 0,-14 0 0,7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0.98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57615E6"/>
      <inkml:brushProperty name="anchorY" value="-6.5469E6"/>
      <inkml:brushProperty name="scaleFactor" value="0.5"/>
    </inkml:brush>
  </inkml:definitions>
  <inkml:trace contextRef="#ctx0" brushRef="#br0">89 331 8533,'-22'0'79,"12"0"1,13 0 0,14 0 0,10 0 0,0-2-113,-3-5 0,6 2 0,-1-10 0,-2 0 43,-3 3 0,-1-8 1,-1 6-1,0-3 9,0 2 0,0-5 1,-3 6-1,-2-4 0,-4 1 1,-3 3-1,-6-4 27,-1-1 1,-3 4 0,0 0 30,0-2 1,-10 5-75,-5-3 1,3 10-1,-3-2 1,-4 5-104,-8 2 1,2 2 0,-6 5 0,1 6 84,1-1 0,-8 15 0,8-5 0,-1 2-40,-2 1 1,10 4-1,-2 1 1,9-3 8,5-3 0,-4 6 1,6-1-1,3-2 60,3-3 0,4-2 1,6 1-7,6-1 0,6-8 1,2-1-1,0-4 13,0-4 1,8-2 0,-1-3 0,0 0 7,3 0 0,-7 0 0,7-3 0,-3-4-12,0-8 0,3 3 0,-5-3 1,3-2 34,-4-3 1,-1-2-1,-3 0 1,-2 0-17,-6 0 1,6-2-1,-8-3 1,3-3 19,0 3 0,-3 3 0,2 2-78,-6 0 31,4 10 0,-9 4-141,4 16 0,-5 6 122,-2 16 1,0 2 0,0 4 0,0-6 29,0-6 0,0-2 0,0 3-10,0 4 0,8-4 1,-1 4-1,0-7-53,3-7 0,-7-3 1,6-7-49,1 2 0,-5 1 109,10-8 1,0-10-1,4-5 1,-2-4 13,-2-3 1,0-1 0,7 1 0,2-2-14,6-5 0,-6 4 0,8-4 1,-3 4 24,1 3 0,-1 2 0,-7 6 53,0 6-30,0 6 1,-9 12-1,-6 7 1,-5 7 34,-2 6 0,0 2 0,3-5 0,4 2-172,8-2 1,4 5 0,4-3 0,1-2-450,5-2 0,6-3 1,9-3 518,0-4 0,10 5 0,2-8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1.48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59971E6"/>
      <inkml:brushProperty name="anchorY" value="-6.57123E6"/>
      <inkml:brushProperty name="scaleFactor" value="0.5"/>
    </inkml:brush>
  </inkml:definitions>
  <inkml:trace contextRef="#ctx0" brushRef="#br0">309 1 7360,'-12'10'241,"5"4"0,4 8 1,1 8-1,-3 7 6,-2 4 0,-8 3-302,7 0 0,-1 1 0,4 1 0,-5 3 15,-2 3 0,4-3 1,-6-8-1,-1-2-68,3 1 0,-5 4 0,7-12 0,-2-1-37,-6 1 0,6-2 1,-3-8-1,-2-3 145,-2-4 0,-3 5 0,0-8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1.97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62184E6"/>
      <inkml:brushProperty name="anchorY" value="-6.593E6"/>
      <inkml:brushProperty name="scaleFactor" value="0.5"/>
    </inkml:brush>
  </inkml:definitions>
  <inkml:trace contextRef="#ctx0" brushRef="#br0">42 243 8758,'-14'-7'0,"1"-3"0,4-2 88,4-5 1,5 4 0,7-1 0,10-1 0,10 0-1,12 1 1,10-1-40,10 3 0,0-8 0,5 5-13,4-4 1,3 7 0,-2 2 0,2 2-34,2 1 0,8 0 0,-5 7 0,0 0-131,0 0 1,-12 7 0,-13 3 0,-7 2 78,-7 5 0,0-4 0,-15 1 0,-10 3-115,-7 3 0,-5 2 0,-5 0 1,-10 0 226,-14 0 0,-10 8 0,-8-1 0,-2-2 33,-2-3 0,-1-2 0,8 0 0,0 1-86,0-1 1,2 0 0,6 0-1,9 0-100,10 0 1,-1-8 0,11 1 0,2 2 20,3 3 0,4 0 0,8-3 0,10-3 98,7 4 1,9 1-1,-1 1 1,1-3-13,4-2 1,4-1-1,-12 8 1,-1-2-1,1-5 0,-2 4 0,-11-4 22,-4 5 0,-5 2 0,-15 0 0,-7 0-6,-11 0 1,-16-3 0,-2-2 0,-11-2-25,-4 2 0,-3-4 0,-10-1 0,-2-2 13,-2-6 1,2 6 0,10-2-1,4-3-123,3-3 0,5-4 0,13-3 0,9-5-307,10-2 0,7-3 0,10-7-215,0 0 1,17 2 622,5 6 0,15-16 0,-3 6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2.42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64624E6"/>
      <inkml:brushProperty name="anchorY" value="-6.61722E6"/>
      <inkml:brushProperty name="scaleFactor" value="0.5"/>
    </inkml:brush>
  </inkml:definitions>
  <inkml:trace contextRef="#ctx0" brushRef="#br0">461 89 8416,'0'-15'0,"0"1"0,-3-1 258,-4 3 0,2-6-134,-10 11 0,1 0 0,-8 7 0,0 0-61,0 0 0,0 0 0,-3 0 1,-2 2-57,-2 6 1,-3-4-1,5 11 1,-2 2-196,2 3 0,-5 2 0,5 0 1,5 0 56,5 0 0,9 0 0,-4 0 1,2 0 23,5 0 1,5 0 0,8-2 64,6-5 0,6 2 1,2-10-1,0-2 35,0-2 1,7-3 0,3 0 0,0 0 18,0 0 0,7-3 0,-4-4 0,-1-6 36,-5 1 1,3-7 0,-3 4 21,-2-5 0,-2-2 0,-5 0 1,-6 0 61,-6 0 0,1 0 0,-1 0 279,-3 0 1,-5 2-329,-8 6 1,-4 4-1,-10 10-123,0 0 0,7 7 0,1 3 0,-1 2-16,3 5 1,2 3 0,10 2 0,0 0-156,0 0 0,0 0 1,0 0-1,0 0-85,0 0 0,10 0 0,2 0 0,3 1-52,-1-1 0,1-8 1,7 1 347,0 2 0,0-7 0,0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3.11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67205E6"/>
      <inkml:brushProperty name="anchorY" value="-6.64149E6"/>
      <inkml:brushProperty name="scaleFactor" value="0.5"/>
    </inkml:brush>
  </inkml:definitions>
  <inkml:trace contextRef="#ctx0" brushRef="#br0">133 395 8158,'-22'-10'-101,"0"7"399,0-4 0,2 7 1,5 7-1,8 8-371,5 5 1,-6 2 0,1 2-1,2 3-10,3 3 0,2 1 1,0-4-1,0 3 35,0-3 0,0-3 0,0-2 0,0 0-30,0 0 1,7-7 0,3 0 0,2 2 87,5 3 0,3-8 1,2-2-1,0-3-117,0 0 85,0 1 0,-7-8 0,-1 0-67,3 0 124,3 0 1,-5-8 0,-1-1-32,4-4 1,-6-1-1,0-8 1,0-1 46,1 1 1,-9 0 0,6-2-1,-2-3 122,-1-2 1,0-11 0,-4 1 0,2-5-136,2 0 1,8-12 0,-5 11-1,-1-4-47,1-4 1,5 8-1,-8-1 1,-2 9 125,-2 5 0,-3 3 0,0 7 154,0 0 0,-3 10-327,-4 4 0,-6 16 0,-9 6 0,0 6 25,0 2 1,3 0 0,2 0 0,2 0-9,-2 0 1,7 8 0,3-1 0,4-2-33,3-3 1,0-2 0,0 0 0,0 1 8,0-1 1,10-8 0,5-1 0,4-1 31,3 0 1,8-7 0,-1 2-15,-2-4 0,7-3 0,3 0 0,2 0 13,-2 0 1,2 0 9,-9 0 1,-1 0-17,-7 0 1,-7 0 237,-1 0 0,-18 2 0,-4 3 1,-9 5 389,-5 2-555,-10-7 1,0 15 0,-7-8 26,2 0 1,10 8 0,-4-8-144,-1 0 1,15 8-1,-5-8 1,4 3-1,6-1-117,5 4 0,4 1 0,3 3-86,0 0 233,0 0 0,3 0 0,4 0-59,8 1 1,7-9 0,5-2 0,5 1-518,2-1 468,3 3 1,2-3-1,0-5-332,0-4 0,8 4 490,-10 0 0,4 1 0,3-8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3.48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69887E6"/>
      <inkml:brushProperty name="anchorY" value="-6.66578E6"/>
      <inkml:brushProperty name="scaleFactor" value="0.5"/>
    </inkml:brush>
  </inkml:definitions>
  <inkml:trace contextRef="#ctx0" brushRef="#br0">221 1 7246,'-22'0'809,"7"0"-505,1 0 0,2 10 1,-6 4-1,4 6-412,-3 2 1,4 2 0,-1 3 122,-4 3 0,6 2 0,0-5 0,0 2 1,2-2-286,0-3 1,3-2 0,7 0 102,0 1 0,0-1 1,2-3-1,6-4 167,6-8 1,6 3 0,2-3 0,0-2-45,0-2 21,10-13 0,-5 5 0,7-7 51,-2 2 1,-3-5 0,-7 5 0,0-2 73,0-5 0,-2-3 0,-5-4 0,-8-3 8,-4-2 0,-3-1 0,0 6 0,-3-1-96,-4 3 0,-5-10 1,-11 15-1,1 2-17,0 3 1,-7 5 0,0 7 0,-1 0-273,-2 0 0,8 2 0,-3 6-16,10 6 1,0-1-1,9 1 1,6 1 290,7-3 0,7 8 0,10-8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45.548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159036.64063"/>
      <inkml:brushProperty name="anchorY" value="-159301.20313"/>
      <inkml:brushProperty name="scaleFactor" value="0.5"/>
    </inkml:brush>
  </inkml:definitions>
  <inkml:trace contextRef="#ctx0" brushRef="#br0">133 0 10893,'12'10'-49,"-5"5"1,-4 4-1,-3 3 1,0 0 0,-3 3 316,-4 4 1,2-4 0,-7 6-171,2 1 0,0-5 1,5 8-1,-2-1-255,2 0 1,-5-7-1,0 2 1,1-4-76,-1-3 0,-5 0 0,8 0 0,-1-2-342,-1-6 1,6 6 540,-4-5 0,4 4 1,3 3-1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4.06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72344E6"/>
      <inkml:brushProperty name="anchorY" value="-6.68724E6"/>
      <inkml:brushProperty name="scaleFactor" value="0.5"/>
    </inkml:brush>
  </inkml:definitions>
  <inkml:trace contextRef="#ctx0" brushRef="#br0">353 660 8496,'8'-15'-207,"2"3"-204,2 2 1,-5-7 714,8 2 0,0-4 0,7-3 0,0 0 0,0 0 0,-3 0-40,-4-1 1,5-1 0,-8-3 0,0-2-292,-5 2 0,-4-5 0,-3 0 0,0-2 166,0-5-122,0-3 1,-3 8-1,-1 4 1,-6 6-423,-3 2 345,9 0 0,-16 7 13,5 0 0,3 10 0,-3-2 0,-2 7-575,-2 7 619,6 6 0,-6 9 1,6 2-29,1 5 1,0-2 0,7 10 30,-2 2 1,-1 10 0,8 5 0,0 5 0,0 7 19,0 5 1,0 10 0,0-5-1,-2 2-68,-5 6 0,4-6 1,-4 3-9,4 2 1,3-9 36,0-8 0,-2-2-88,-5-13 1,2 0 16,-10-6 1,0-9 0,-9-1 68,-6-4 0,6-4 1,-6-9-1,6-6-44,2-2 1,0-3 0,0-7-266,0 0 1,2-2 329,5-6 0,-4-14 0,7-12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4.85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7483E6"/>
      <inkml:brushProperty name="anchorY" value="-6.70947E6"/>
      <inkml:brushProperty name="scaleFactor" value="0.5"/>
    </inkml:brush>
  </inkml:definitions>
  <inkml:trace contextRef="#ctx0" brushRef="#br0">1 518 8327,'24'-3'12,"3"-2"0,5-2 0,2 0 0,6-1 0,1 1 0,3 2 0,3-5 0,2 3 0,2 2-283,-2 3 0,-2-6 1,-5 1-1,-3 0 116,-2-3 1,-11 5-1,4-7 1,-6-1 74,-2 1 1,0 5-1,1-8 86,-1-2 1,-10-3 0,-5-2 232,-4 0-245,-3 10 0,0-8 0,0 6-10,0-6 0,0-2 1,0 0 43,0 0 1,-10 2 0,-2 3 298,-1 3 1,-6 9-1,4-3 95,-5 6 0,-2 2 1,0 0-26,0 0 0,0 10-234,0 4 1,10 6 0,5 2 0,4 0-143,3 0 1,0 0-1,0 0 1,3-2-174,4-6 1,3 6 0,7-8 0,-2 3 149,2 0 0,2-3 1,3 3-1,0-8-138,0-5 1,8-2 0,-1 0 0,-2 0 92,-2 0 0,-3 0 0,0-2 1,0-3 193,0-2 0,0-10 0,0 2 0,0-5 14,0-2 1,-2 0 0,-3 0 0,-5 0-2,-2 0 1,5 0 0,-6-2-145,4-6 1,-1 6-1,3-6 1,-6 8 122,1 7-455,-7 6 178,6-1 1,-9 10 0,0 0 95,0 12 1,-7 8 0,0 2-1,2 0-18,2 0 1,3 0-1,0 0-19,0 0 0,8 3 50,-1 4 0,8-12-173,-8 5 0,8-5 128,-8 5 1,8-7-1,-5-3-95,2-2 170,-7-3 1,7-7 5,-5 0 1,-2 0 147,10 0 1,-8-9 0,6-6 76,-4-5 1,9-2 0,-4-2-1,6-1-165,2 3-111,0-15 1,2 25 23,6-10 1,-6 0-194,6 7 0,-6 6 195,-2 1 0,0 6-33,0 2 1,-7 0 87,0 0 0,-10 2-3,2 6 1,-2 4 174,2 10 0,-2 0-67,10 0 0,-8 0-105,8 0 1,0 0-137,7 0 1,-8 0-237,1 0 0,7 0 136,8 0 0,9 0-382,-3 1 581,16-1 0,14 0 0,12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7.64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7779E6"/>
      <inkml:brushProperty name="anchorY" value="-6.73372E6"/>
      <inkml:brushProperty name="scaleFactor" value="0.5"/>
    </inkml:brush>
  </inkml:definitions>
  <inkml:trace contextRef="#ctx0" brushRef="#br0">23 33 8445,'-10'-22'75,"7"12"0,-4 10 0,5 14 0,2 13 0,0 10 0,0 5 0,0 2 0,2 2 0,3 6 1,2 4-76,-2 1 0,8 6 0,-1-6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00.457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.8081E6"/>
      <inkml:brushProperty name="anchorY" value="-6.7584E6"/>
      <inkml:brushProperty name="scaleFactor" value="0.5"/>
    </inkml:brush>
  </inkml:definitions>
  <inkml:trace contextRef="#ctx0" brushRef="#br0">552 958 8468,'7'-15'-242,"3"1"0,2-1 1,3 0-1,0 3 1,-1 0 529,4-1 0,-6 6-223,2-8-12,1 1 1,0-6 0,-3 3 116,-2 2 0,0 3 0,-5-5 1,2 2-37,-2-2 1,-3-3 0,-2-2-69,0 0 0,0 0 1,0 0-59,0 0 1,-9 0 0,-6 3 0,-5 1 6,-2 4 0,-7 9 1,-3-3-1,0 6-96,0 2 0,-7 0 0,2 5 0,-4 7 27,-3 10 1,-1 5-1,4-2 1,2 2 24,2 2 1,3 8 0,-6-5-1,6-1 19,2 1 0,3 5 0,7-5 0,2 0 21,5 0 0,6-1 0,9-4 0,2 3-62,5-3 1,6-10 0,9-5-1,0-2 44,0-5 1,7-3-1,3-2 1,0 0 8,0 0 1,5-2-1,-8-3 1,-2-5 2,-3-2 0,3-3 1,-2-7-1,-6 0 79,1 0 0,0 0 0,-1 0 0,-2-3-26,-2-4 1,-3 2 0,5-7 0,-4-1-30,-3 1 0,-1-3 1,-4-7-1,5-2-1,2-6 0,-4 3 0,4-9 1,0-1-80,0 2 0,-4-4 0,4 10 0,0 4 44,0 8 0,-7 0 0,5 12 0,-2 5 216,-1 5 1,0 9-281,-7-6 1,0 11 157,0 3 1,0 10-134,0 12 1,0 2 0,0 3 0,0 5 0,0 0 53,0 0 1,0 7-1,0-2 1,0 5 25,0 2 1,0 0 0,0 0 0,0 0 1,0 0 1,0 0 0,0 0 0,0-2-52,0-5 1,3 2-1,2-10 1,2-2-68,-2-2 0,5-3 0,-3 0 0,0-3-3,3-4 0,-7-3 1,6-7 102,1 3 0,-5-1 0,7-10-33,-2-4 0,5 2 0,-5-10 0,2-2 105,5-2 0,-5-3 0,3 0 0,0 0-76,-3 0 0,7-8 0,-1 1 0,6 2 0,6 2 1,-1-4 0,-7 0 0,0 2-35,0 2 0,0 10 0,0 3 0,0 0 31,0 0 0,0 7 0,0-5 0,0 3-54,0-1 1,1 1 0,-1 7 25,0 0 149,0 0-72,-10 0 1,-12 2-1,-15 3 1,-4 5-51,-3 2 0,0 1 0,-3 4 0,-2-3 3,-2 4 0,-8 1 0,5 3 1,0 0 1,0 0 1,3 0 0,7 0 0,0 0-19,0 0 1,2 3-1,3 2 1,5 2-58,2-2 1,3-2 0,7-3 27,0 0 1,9-3 0,6-1-1,5-6 10,2-2 1,0-3 0,0-7 0,0 0 11,0 0 1,7 0-1,1 0 1,-3-2 23,-3-6 1,-2-4 0,-2-10 0,-3 0 22,-2 0 0,-1 0 0,9 0 0,-1 0-18,0 0 0,-8-8 0,-1-2 1,-4 0-13,-4 1 0,5-6 1,-3 5-1,-2 0-9,-2 0 0,-3 3-92,0 7 17,0 10 0,-3 4 0,-2 16 0,-2 6 44,2 6 0,-5 2 0,3 0 0,2 0 12,3 0 1,2 3-1,0 2 1,0 2-31,0-2 0,0 5 1,0-3-1,0-2-27,0-2 0,7-3 0,0 0 0,1 0 35,2 0 1,-8-7 0,8-3 0,-3 0-18,0 0 0,11-7 15,-4 3 1,-1-6 0,-1-4 108,-2-6 0,7 3 0,-5-9 0,3-4-5,-1-1 1,-6-6-1,6-2 1,4-2-18,1 2 1,1-5-1,-1 3 1,-1 2-32,-1 2 1,7 3 0,-9 0 0,4 3 42,4 4 0,-1-2 0,0 9 1,0 4 44,0 1 0,0 3 0,0 0-107,0 0 0,-3 3 1,-1 4-1,-6 8-19,-2 4 1,-3 3-1,-7 3 1,0 2-13,0 2 1,0 0 0,0-6-1,0-1-30,0 0 1,0 0 0,0 0-1,-2-3-38,-6-4 1,6-3 7,-6-4 0,4-6 94,-4 5 1,6-14 0,-6-8-11,6-4 0,9-3 0,3-3 0,2-2 10,5-2 1,1-8 0,-1 5 0,-3 0 15,4 1 1,1 1 0,3 8 23,0 0 1,0 7-1,0 3-3,0 2 1,-9 5 0,-6 13-29,-4 7 1,-3-3-1,0 5 1,0 5-5,0 5 0,0 2 0,0-7 0,2 3-65,5 4 1,-4-4 0,7 4-1,-1-4 0,1-3 0,7 0 0,-2-3-18,2-4-2,-7-5-136,10 0 184,-8-8 36,10 8 1,-3-13 0,-1-4 135,-4-8 0,-6 3-66,6-3 0,-9 1 1,5-8 1,0 0 1,-8 0 0,8 0 0,-3-3 18,1-4 1,2 4 0,-3-4 0,5 4-89,0 3 0,8 3 0,-5 1 444,4 4-391,-6 9 0,6-5-22,-4 10 1,-3 12 19,3 10-43,-10 10 1,12 3-150,-10-6 0,1-2 40,-8 2 0,7-4 57,0 4 1,1-4-1,-8-3 1,2-3-47,5-4 0,-4 5-84,4-6 152,-4-4 1,-3-3 31,0-14 1,0-5 0,0-10-1,0 0 26,0 0 0,9-3 0,6-4 0,5-6-30,2 1 1,7 2 0,1 10 0,-1 0 28,3 0-23,-8 0 1,8 10 174,-10 5 0,0 4-100,0 3 1,-7 0-45,0 0 0,-3 10-79,3 5 1,-5 7-3,-10 7 1,0-2 60,0 10 1,7-10 2,0 2 1,1-2-354,-8 2 0,0-4-25,0 4 1,7-4-681,0-3 1030,10-10 0,-4 8 0,9-8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01.095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.81649E6"/>
      <inkml:brushProperty name="anchorY" value="-6.78461E6"/>
      <inkml:brushProperty name="scaleFactor" value="0.5"/>
    </inkml:brush>
  </inkml:definitions>
  <inkml:trace contextRef="#ctx0" brushRef="#br0">199 968 9298,'7'-14'144,"3"-1"1,2-2-1,8-3 1,4-2-437,6 0 0,-1 0 255,-7 0 1,0-7 0,0-3 0,-2 0 82,-6 0 0,4-7 0,-11 2 0,-2-4 38,-3-3 0,-2-1 0,0-1 0,0-6-38,0-6 1,-7 4 0,0 0 0,-1 5-43,-2 5 1,5-3 0,-7 18-1,0 4-69,0 8 1,-3 10-1,-9 14 34,-6 8 1,6 14 0,-6 8-1,6 7-9,2 8 0,0 11 0,2 13 0,5 3 51,8 4 0,-3 0 0,3 3 0,2 0-10,2 4 0,11 3 1,-1-7-1,1-3-129,1-2 0,-4-2 0,7 4 0,-2-5 31,-5-2 1,-2-10-1,-3-9 1,0-3-172,0-5 1,-8-13 0,-2-6 0,-2-6-37,-5-2 1,-3-9 0,-2-6-1,0-5 304,0-2 0,-10 0 0,-2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01.76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82393E6"/>
      <inkml:brushProperty name="anchorY" value="-6.80894E6"/>
      <inkml:brushProperty name="scaleFactor" value="0.5"/>
    </inkml:brush>
  </inkml:definitions>
  <inkml:trace contextRef="#ctx0" brushRef="#br0">1 461 8558,'22'-10'-70,"0"5"0,2-7 1,3 2 3,3 5 0,9-5 1,-2 1-1,2-1-34,-2 0 0,4-7 0,-4 5 0,5-3 30,2 0 1,7 1 0,1-8 0,-3 2-74,-3 5 0,-2-4 1,0 4-1,-2-5 45,-5-2 1,4 8 0,-6 1-1,-1 1 78,-5 0 0,-4 5 0,-3-6 0,0 3-36,0 6 0,-7 1 657,-1 3-343,-9 0 1,12 3 0,-9 4-161,-3 8 1,5 4-1,-3 3 1,0 0-22,3 0 1,-5 0-1,7 0 1,-2 0-65,-5 1 0,-3-1 1,-2 0-16,0 0 0,0-8 298,0 1-114,0-10-132,0 5 1,-7-13-1,0-4-80,2-8 0,0-4 0,0-3 0,-2 0-34,2 0 1,2-1 0,3 1-1,3 0 28,4 0 0,-5-7 0,8 0 1,-2 2 24,-1 2 0,0 3 47,-7 0 202,0 0 0,-2 10-182,-5 4 0,-3 8 0,-7 8 112,2 6-149,0 6 0,3-5 35,5-1 0,4-6-79,3 6 0,10-9 0,5 3 0,4-6 70,3-2 1,8-7 0,-1-3-32,-2-2 1,7 4-1,1-4 1,-1 2-70,-5 5 1,-2 1-12,3-4 1,-13 6 82,5-6 0,-5 6-135,5 2-340,0 0 0,0 0 0,0 0-943,0 0 1401,-9 0 0,6 10 0,-7 2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02.18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83534E6"/>
      <inkml:brushProperty name="anchorY" value="-6.8347E6"/>
      <inkml:brushProperty name="scaleFactor" value="0.5"/>
    </inkml:brush>
  </inkml:definitions>
  <inkml:trace contextRef="#ctx0" brushRef="#br0">110 0 8416,'-22'3'338,"0"4"0,10-2 1,5 10-387,4 2 1,3 2-1,0 3 1,-2 0-141,-5 0 0,4 8 1,-4-1-1,2-2 152,-3-2 1,6-3-1,-5 0-262,4 0 0,3 0-57,0 0 0,0-7 1,3-3 354,4-2 0,5-3 0,10-7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02.69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84419E6"/>
      <inkml:brushProperty name="anchorY" value="-6.85837E6"/>
      <inkml:brushProperty name="scaleFactor" value="0.5"/>
    </inkml:brush>
  </inkml:definitions>
  <inkml:trace contextRef="#ctx0" brushRef="#br0">65 65 8416,'-22'-22'859,"0"0"-974,9 9 0,6 6 0,12 14 0,5 8 115,2 5 0,3 2 0,7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03.07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85574E6"/>
      <inkml:brushProperty name="anchorY" value="-6.88398E6"/>
      <inkml:brushProperty name="scaleFactor" value="0.5"/>
    </inkml:brush>
  </inkml:definitions>
  <inkml:trace contextRef="#ctx0" brushRef="#br0">395 1 7905,'-25'7'-207,"-4"1"0,2 1 1,-7-1-1,-1 4 317,1 0 0,5 5 1,-6-7-1,3 0-47,5 0 1,3 7-90,2-2 1,2-3 0,6 3-40,6 2 1,8-8 0,8 1 0,6-2 37,6-1 1,2 8 0,2-6 0,3 4 20,3 4 0,7-5 1,-6 0-1,1 1 23,0-1 0,-2-5 1,-8 5-1,-3 1 20,-4-1 0,2 3 1,-10 7 1,-2-3 0,-12-2 0,-10-2-40,-10 2 1,2 0-1,-7 1 1,3-6-108,0-2 0,-8 4 1,8-6-1,2-3-45,2-3 1,3-2 152,0 0 0,0 0 0,0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03.47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86485E6"/>
      <inkml:brushProperty name="anchorY" value="-6.90769E6"/>
      <inkml:brushProperty name="scaleFactor" value="0.5"/>
    </inkml:brush>
  </inkml:definitions>
  <inkml:trace contextRef="#ctx0" brushRef="#br0">615 1 7747,'-22'0'-25,"0"0"1,0 0 0,0 0-1,-3 0 124,-4 0 1,-5 10 0,-8 2-23,5 0-9,-4 8-109,6-8 1,-9 17-1,3 1 201,4-3-157,-5-3 0,18-2 1,-6 0-117,6 0 162,12 0-120,2 0 0,2 3 1,1 2-59,2 2 1,5 1-1,8-8-8,6 0 1,6-10-1,7-2 1,5-3-264,4 1 1,11-1 399,-10-7 0,4-10 0,3-2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46.565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176044.9375"/>
      <inkml:brushProperty name="anchorY" value="-169540.57813"/>
      <inkml:brushProperty name="scaleFactor" value="0.5"/>
    </inkml:brush>
  </inkml:definitions>
  <inkml:trace contextRef="#ctx0" brushRef="#br0">1 221 14647,'12'-9'86,"-2"-4"1,-8-6 0,3 2 0,5 4 0,0 1-1,2 2 1,0-2 0,6 0 0,1-3 691,3 3 1,-7-5-737,0 9 1,-1-1 0,8 4-306,0-3 0,1-1 0,-1 4 235,0-3 1,0 1 0,2 7 0,3 0-100,2 0 1,1 7-1,-6 1 1,3-1-33,3 3 0,-1-5 0,-7 9-132,0 4 0,-2 1 0,-5 3 109,-8 0 0,-5 0 1,-2 0-1,-2 0 190,-5 0 1,-6 0 0,-9 3 0,0 2-35,0 2 1,-2 8-1,-3-8 1,-3 1 76,3 2 0,-5-8 0,1 8 1,-1-3-71,0 1 1,3-1-1,7-4 1,-1 2 144,1 2 0,0 1 1,3-8 6,4 0 0,5-8 0,10 1-51,0 2 1,0-5-1,3 1 1,4-4-111,8-4 1,4 5 0,3-3 0,0-2-56,1-2 1,1-3 0,3 0 0,5 0-8,2 0 1,3 0 0,7 0-1,-2 0-191,-6 0 0,11-8 0,-8 1 0,-2 0-110,-3-3 0,3 5 0,-8-7 1,-2 2-462,-2 5 0,-11 3 741,1 2 1,-10 0-1,5 0 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03.65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87467E6"/>
      <inkml:brushProperty name="anchorY" value="-6.93132E6"/>
      <inkml:brushProperty name="scaleFactor" value="0.5"/>
    </inkml:brush>
  </inkml:definitions>
  <inkml:trace contextRef="#ctx0" brushRef="#br0">89 20 7984,'-22'-7'185,"0"-1"0,2 3 0,6 13 0,6 6 0,6 8 0,2 5 167,0 3 1,7 9-351,1-2 1,6 4 0,-6 3-67,-3 1 0,4-1 0,-1 0 0,-3 0-97,-3 0 0,5-2 0,1-3 19,-3-2 0,0-10 0,0 4 0,2-1-166,-2-1 0,-3-7 137,-2-7 0,0 0-220,0 7 192,0-10 154,0-2 1,8-13 0,1-4 86,4-8 0,-6-4 0,8-3 0,2-1-58,2 1 0,3 0 0,3-2 1,2-1 81,2 3 1,1-5-1,-8 15-79,0 0 426,0 2-85,0 0-175,0 8 0,-2-5 128,-6 14 0,3-2-352,-9 9 0,2 4 36,-3 11 0,-5-4-62,6 4 1,-6-2 207,-2 2-911,10-4 401,-8 7 399,8-1 0,0-6 0,2 7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04.35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88785E6"/>
      <inkml:brushProperty name="anchorY" value="-6.95744E6"/>
      <inkml:brushProperty name="scaleFactor" value="0.5"/>
    </inkml:brush>
  </inkml:definitions>
  <inkml:trace contextRef="#ctx0" brushRef="#br0">1 45 8316,'2'-12'-414,"3"2"548,3 0-78,9 7 0,-5-6 0,8 11 41,-6 5 1,-4 6-1,-8 9 1,3 2-41,3 6 0,-1-6 0,-7 8 1,0-3-149,0 1 0,0-1 0,3-7 0,1 0 94,4 0 0,2 5 1,-6-2-1,4-6-28,-3 1 0,4-8 0,1 0 0,0 1 21,0-1 0,0-7-183,-3 2 0,-2-4 182,10-3 1,-10-3 0,4-4 45,1-8 0,-7-4 1,6-3-1,-1-1-2,-1 1 1,8-7 0,-5 0 0,-1-1-16,1-2 1,7 1 0,-4-6 0,1 7-230,1 6 0,-8 2-308,8 0-223,0 10 736,-3 2 0,-2 20 0,-10 2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04.89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90217E6"/>
      <inkml:brushProperty name="anchorY" value="-6.98311E6"/>
      <inkml:brushProperty name="scaleFactor" value="0.5"/>
    </inkml:brush>
  </inkml:definitions>
  <inkml:trace contextRef="#ctx0" brushRef="#br0">155 243 7225,'22'0'86,"0"0"0,0 0 0,0 0 0,0 0 0,0-2 0,0-3 0,1-2 0,-1-1 251,0-2-290,0 8 1,-8-15-1,1 7 1,2 0-69,3 0 1,-1-7-1,-1 5 1,-6-3-96,-2 1 1,-3 6 87,-7-6 1,0 6-42,0-7 0,-10 3 0,-5-2 1,-4 6 0,-11-2 1,1 3-1,2 2 42,3 3 0,2 4 0,-3 5 0,-2 6 30,-2-1 0,-8 8 1,8-6-1,2 6 39,2 2 1,3 0 0,-2 0 0,-1 0 23,3 0 0,-5 8 0,15-1 1,0-2-44,4-3 1,6-2 0,2 0 0,2 0-66,6 1 1,6-1-75,16 0 1,2-3 0,4-4 0,-4-5-80,0 0 0,-5-8 0,7 5 0,-2-4 71,-5-3 1,5 0 0,0 0 122,2 0 0,-7-10 0,5-2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05.43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91696E6"/>
      <inkml:brushProperty name="anchorY" value="-7.00921E6"/>
      <inkml:brushProperty name="scaleFactor" value="0.5"/>
    </inkml:brush>
  </inkml:definitions>
  <inkml:trace contextRef="#ctx0" brushRef="#br0">111 20 8441,'0'-13'-34,"0"6"1,0 14 0,0 8-45,0 5 0,0 2 1,0 0-1,-3 0 10,-4 0 1,4 7 0,-4 1 0,5-3 50,2-3 1,-3-4 0,-2-3 0,-2-2-95,2 2 1,3 2-282,2 3 166,0-9 221,0-4 1,0-11-1,0-5-34,0-8 1,0-5 0,-3-2-1,-2 0 70,-2 0 1,0 8 0,4-1 0,-2-2 0,-2-3 0,2-2 321,2 0-255,-6 0 0,6 7 372,-4 1-170,4-1-251,3 3 1,10 2-1,5 10 1,5 0-1,4-3-79,5-4 1,-2 5 0,8-6 0,-1 6-759,0 2 572,-7 0 1,12 0 112,-9 0 0,7 0 34,-8 0 69,0 0 0,3 0 0,3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05.93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93252E6"/>
      <inkml:brushProperty name="anchorY" value="-7.03487E6"/>
      <inkml:brushProperty name="scaleFactor" value="0.5"/>
    </inkml:brush>
  </inkml:definitions>
  <inkml:trace contextRef="#ctx0" brushRef="#br0">1 111 7373,'0'-15'150,"2"3"0,5-1 1,8 4-1,5-1 1,2 3-84,0-3 0,0 7 0,0-7 0,0 3-11,0 0 0,0-1 0,0 8 0,0 0-67,0 0 1,0 0 0,0 0 0,0 0 0,0 0-10,0 0 0,-7 8 0,-3 2-34,-2 2 1,5-5-1,-8 8 25,-2 2 1,-2 3 0,-3 2 0,0 0-12,0 0 0,-10 0 0,-5 2 1,-4 3-34,-4 3 0,1-1 0,-2-7 0,-3 0 27,-2 0 1,-1 0-1,6 0 1,-3 0 58,-3 0 1,1 0 0,7 0 0,2 1-21,6-1 1,-4-8 0,11 1 0,0 0-21,-3-3 0,7 0-15,-4-4 0,14-6 0,8 5 21,5-4 0,2-3 1,0 0-1,0 0-152,0 0 1,2 0 0,3-3 0,3-2-321,-3-2 493,-3 0 0,8-3 0,2-2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06.34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94849E6"/>
      <inkml:brushProperty name="anchorY" value="-7.06094E6"/>
      <inkml:brushProperty name="scaleFactor" value="0.5"/>
    </inkml:brush>
  </inkml:definitions>
  <inkml:trace contextRef="#ctx0" brushRef="#br0">1 0 7216,'24'0'-205,"6"0"0,-6 0 0,8 3 1,-3 2-1,1 2 205,-3-2 0,-3-3 0,-2-2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06.73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96438E6"/>
      <inkml:brushProperty name="anchorY" value="-7.08682E6"/>
      <inkml:brushProperty name="scaleFactor" value="0.5"/>
    </inkml:brush>
  </inkml:definitions>
  <inkml:trace contextRef="#ctx0" brushRef="#br0">152 199 8267,'-12'0'-61,"22"-10"0,5 8 1,16-5-1,-1 4-147,-1 3 0,1-7 1,-8-1-1,0 1 134,0-3 0,0 8 1,0-8 77,0 0 0,0 5-29,0-9 1,-10 6 0,-2-4 133,0 2 0,-10-7-99,0 2 1,-3 6 0,-11-1 0,-4 2-88,-1 1 0,-3 0 0,-3 7 1,-2 0 97,-2 0 1,-8 0 0,5 0 0,1 0-28,-1 0 0,2 7 1,8 3-1,0 2 228,0 5 0,0-4 0,3 1-155,4 3 0,-2-4 0,7 1 1,0 4-36,0 1 1,5 3-1,10 0-27,3 0 1,9-2 0,-3-3 0,4-2-124,-4 2 1,13 0-1,-2 0 1,4-5-84,3-2 0,5 5 1,-5-8-1,2-2 201,5-2 0,-7-3 0,0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08.30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.98097E6"/>
      <inkml:brushProperty name="anchorY" value="-7.11285E6"/>
      <inkml:brushProperty name="scaleFactor" value="0.5"/>
    </inkml:brush>
  </inkml:definitions>
  <inkml:trace contextRef="#ctx0" brushRef="#br0">155 43 8267,'0'-23'-161,"0"11"1,0 5 443,0 14 0,0 5 1,0 11-279,0-1 1,0 2-1,0 3 1,0 5 0,-3 0 42,-4 0 1,4 4-1,-6-4-29,-1 2 1,7 3 7,-4 7 0,-3 0 0,0-2 99,-2-5-87,7 4-98,-14-6 0,14 1 0,-7-1 0,2-1 0,5-2 1,2 0-198,3-5 41,-9-3 192,6-2-99,-7 0 1,10-7 0,0 0-167,0 2 216,0-7-50,0-1 149,0-9-11,10 0 0,-5-9 0,7-6-16,-2-5 1,7-2 0,-5 0 0,3 0-16,0 0 0,0 0 0,7-2 0,-3-3-14,-4-3 0,5 8 0,-8 8-35,0-4 0,0 6 1194,-4-3-794,-6 11 1,8-4-211,-10 16 1,-7 4 0,-1 10-198,3 0 1,3 0 0,2 0 0,0 0 19,0 0 1,0 0 0,0 0 18,0 0 1,0 0 0,0 0 0,0 0 5,0 0 1,0-7-1,2-3 1,3 1-68,3-1 0,9-7 0,-3 5 60,6-1 0,-5-6 0,-1 4 50,3-4 1,-4-3 0,1 0 0,1-3-30,-3-4 1,1 4-1,-8-6 0,2-1 70,10-3 0,-15-1 1,8-1-6,0-2 1,-5 5 0,7-3 0,0-2-69,1-3 0,-6-2 1,5 0-1,1 3-18,-1 4 1,-5-2-1,5 7 9,-2-2 0,7-1 14,-2-1 1,-3 4-31,3 10 0,-8 2 0,6 6 37,-4 6 0,-1-1 1,-8 1 0,0 4-18,10 1 1,-8 3-1,5 0-84,-4 0 83,-3 0 0,0 0 0,0 0-89,0 0 49,0 0 1,0-7-35,0 0 14,0 0-34,0-3 115,-10-2 0,0-20 93,-4-5 0,4-4 0,10-4-96,0 1 0,0 0 1,0 0-1,0 0 43,0 0 0,2 0 0,3 0 18,2 0 0,1 0 104,-8 0 1,-3 7-104,-4 1-89,5 9 1,-16-3-100,11 16 0,2 4 113,12 10 1,-2-7-1,10-3 1,2-2 12,3-5 0,2 4 0,0-1 0,2-3 0,6-3 1,-6-2-1,8 0 9,0 0 1,0 0 5,5 0 0,2-2 70,-10-6 0,8 3 6,-8-9 0,3 6 69,-2-6 0,-11 6-129,11-6 0,-18 1 0,10-4 66,-3 3 1,-9-1 0,-2-7 44,-6 0 0,-2 0 0,0 0-106,0 0 1,-2 7-1,-6 3-149,-6 2 0,-6 3 0,-2 7 0,0 0 1,0 2-1,0 3 1,0 5 37,0 2 1,7 3-1,0 7 33,-2 0 0,5 0 0,0 0 1,2 0-8,5 0 1,3 0 0,2 0-1,0 0-2,0 0 1,0 0 0,2 0-1,3 0 43,2 0 1,3-7 0,-5 0 0,5-1 3,2-1 1,0-1-1,5-7 1,-2 2 0,2-2 0,3-3 0,2-2-4,0 0 1,0 0-1,-2-2 1,-3-3 139,-3-2 0,1-10-2,7 2 1,0-5 0,0-2 0,-2 0-67,-5 0 0,4 3 1,-4 1-1,4 4-7,3-3 0,1-3 0,-1 0 0,0 6-184,0 6 0,-8-1 0,1 1 140,2 3 1,3 3-4,2 2 1,-3 2-1,-4 6 1,-7 6 8,-6 6 0,5-5 0,1-1 0,-3 4-31,-3 1 1,5 11 0,1-1-1,-1-2-113,3-3 0,-8-2 1,6 0-10,-6 0 1,1-7-156,4 0 236,-5 0 78,8-3 1,-2-12 0,-1-15 48,-2-4 1,-3-4-1,-2 1 1,0 0 21,0 0 1,0 0-1,3 0 1,2 0-33,2 0 0,10 0 0,-5 0 0,3 2-63,0 6 1,-8-3 0,8 9-1,-1 1 108,-1-3 0,6 8 0,-4-6 42,5 6 0,2 2 1,0 0-1,0 2-63,0 6 0,0 1 0,0 9 1,-3-4-51,-4 3 1,5-4 0,-8 1 0,3 4-158,-1 1 1,-9-4 0,3 0 0,-3-1-101,2-2 1,-5 8-5,6-5 1,-6 4-51,-2 3 0,0-7-843,0 0 1118,10-10 0,2 5 0,10-10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08.64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7.00006E6"/>
      <inkml:brushProperty name="anchorY" value="-7.13886E6"/>
      <inkml:brushProperty name="scaleFactor" value="0.5"/>
    </inkml:brush>
  </inkml:definitions>
  <inkml:trace contextRef="#ctx0" brushRef="#br0">22 0 8415,'-12'0'-143,"2"10"0,10 2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9:55:34.100"/>
    </inkml:context>
    <inkml:brush xml:id="br0">
      <inkml:brushProperty name="height" value="0.053" units="cm"/>
      <inkml:brushProperty name="color" value="#FF0000"/>
    </inkml:brush>
  </inkml:definitions>
  <inkml:trace contextRef="#ctx0" brushRef="#br0">3840 7490 16012,'-33'-7'-423,"5"0"1,5 0 594,2 7 0,2 9 0,3 3 112,2 0 1,0 6 0,-7-6 0</inkml:trace>
  <inkml:trace contextRef="#ctx0" brushRef="#br0" timeOffset="1">4197 7154 12427,'-12'-14'-2449,"5"0"2095,5 10 0,-1 4 376,-4 14 1,5-3 56,-5 3 1,5 0 0,2 7 0</inkml:trace>
  <inkml:trace contextRef="#ctx0" brushRef="#br0" timeOffset="2">3756 7742 17769,'12'-10'951,"-3"8"1,-9-10-3000,0 5 1406,0 5 483,0-7 1,0 11 320,0 5 0,-7 5 0,-2 6 0,-1-1 7,1-3 1,0-3-1,4 6 1,-2-3-22,2 2 0,-4-4 1,2 2 175,2 2 0,1-7-422,-3-2 5691,4 5-4926,-6-10 1,9-2-475,0-14 1,7-4 0,2-1-45,3 5 0,-5-5 0,5 5-73,-3-4 0,0-1 0,-4 3-7,2 2 1,7 0 1019,-7-7-1178,0 9-306,-7 3 0,-2 9 75,-5 0 0,-5 9 1,-7 5 813,5 5 1,-4 2-446,4 0 0,2-3 0,0-1-67,3-3 0,2-7-84,7 7 1,2-10-230,5 3 1,-2-11 0,7-6 0,-1 1 612,1 0 0,-5-5 1,7 4-118,2-1 1,3-3 0,2-5-162,0 5 1,0-2-166,0 9 0,9-10 0,3 6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46.84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97643.75"/>
      <inkml:brushProperty name="anchorY" value="-182011.26563"/>
      <inkml:brushProperty name="scaleFactor" value="0.5"/>
    </inkml:brush>
  </inkml:definitions>
  <inkml:trace contextRef="#ctx0" brushRef="#br0">33 88 7961,'-13'-10'771,"-6"8"-616,26-18 1,-2 18-1,19-8-271,-1 0 1,11 8-1,-12-5 1,2 4 12,1 3 1,-3 0 0,0-2-1,0-3-81,0-3 0,7 1 0,1 7 0,-1 0 12,3 0 1,-7 0 171,4 0 0,5 0 0,1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7:53.612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906162.625"/>
      <inkml:brushProperty name="anchorY" value="-466932.21875"/>
      <inkml:brushProperty name="scaleFactor" value="0.5"/>
    </inkml:brush>
  </inkml:definitions>
  <inkml:trace contextRef="#ctx0" brushRef="#br0">1 32 12700,'12'-2'166,"-5"-6"-205,-4-6 1,-3 6 0,0 8-1,2 15 1,6 12 0,4 7 230,0 1 1,8 14 0,-8-5-1,3 5-44,-1 5 1,-1 2 0,4 12 0,-5 4-83,-2 1 0,4 8 0,-6-5 0,-1 0-56,3 0 1,-8 5 0,6-6 0,-6 1-76,-2 0 1,8-5 0,-1-7 0,-2-3-21,-3 1 1,-2-4 0,0-16 0,0-3-198,0-2 0,0-10 0,0 2 0,0-4-271,0-3-745,0 0 840,0-10 1,0-4-1,0-16-544,0-7 950,0-14 1,0 5 0,0-8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7:54.469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928325.875"/>
      <inkml:brushProperty name="anchorY" value="-487948.96875"/>
      <inkml:brushProperty name="scaleFactor" value="0.5"/>
    </inkml:brush>
  </inkml:definitions>
  <inkml:trace contextRef="#ctx0" brushRef="#br0">265 1081 9477,'-36'0'-19,"-1"0"1,3-7-1,-3-3 1,7 0 0,6-2-1,4 0 1,3-3 517,3 3-448,9-8 1,-5 8 0,10-10 0,2-2 154,6-6 1,6 3 0,13-10 0,5-2 50,2-2 1,-4-4 0,7 1 0,2 0-76,2 0 0,11 0 0,2 0 0,0 0-231,0 0 0,4 0 0,-4 2 0,3 3 26,4 2 1,3 3 0,4-3 0,3 8 4,3 4 1,14-4 0,0 2-1,5 5 29,-43 12 0,1 3 0,-1 4 1,0 1-1,38-6 0,-2 6-212,-5 2 0,-5 10 0,-13 4 0,-4 8-26,-7 8 0,-16 4 0,-6 10 0,-8 0 118,-7 0 0,-6 8 1,-9 2-1,-2 0 246,-5 0 0,-15-1 0,-15-4 0,-2 3 41,2-3 0,-10-3 1,6-1-1,-3-1-113,-5 0 0,0 0 0,4-2 0,4-3-72,4-3 1,3-9 0,7 3-206,-3-6 62,11-2 1,11-9-1,18-6 1,10-5 121,7-2 0,12 0 0,-2 0 0,4 0 26,4 0 1,-1 0 0,0 0 0,0 0-50,0 0 1,7 3 0,1 4 0,-3 8 64,-3 5 0,-2 2 0,1 2 0,-1 3-63,0 2 1,-3 11-1,-4-4 1,-7 6-124,-6 2 1,-12 8-1,-4 1 1,-6 1 189,-2 0 1,-17 5 0,-8-8 0,-6 1 79,-9 2 0,-1-8 0,-6 8 0,-2-2 198,-2-1 1,-10 1 0,2-8 0,-3 0-161,4 0 0,-6-7 1,5-3-1,-5-2 15,-2-5 1,8-3-1,-1-4 1,-3-5 33,-1-8 0,6-5 1,6-2-1,4-2-334,3-5 1,3-16 0,4-13 0,10-6-371,10-2 0,0-10 0,9-2 0,3-3-174,3 0 1,2 10 0,2-5-1,6 5-145,7 5 0,11 3 838,4 11 0,9 6 0,-5-8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7:55.607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950533.25"/>
      <inkml:brushProperty name="anchorY" value="-508524.71875"/>
      <inkml:brushProperty name="scaleFactor" value="0.5"/>
    </inkml:brush>
  </inkml:definitions>
  <inkml:trace contextRef="#ctx0" brushRef="#br0">574 375 9741,'12'-19'-171,"-2"4"0,-10-14 0,0 4 117,0 3 1,-3 7-1,-2 1 1,-2-3-31,2-3 1,3 5-1,-1 3 1,-2 0 235,-2 0 1,-10 7-1,2-3 30,-4 6 1,-4 2 0,1 0 0,0 2-93,0 6 1,0 4-1,-2 10 1,-3 2 26,-3 6 0,-9-3 0,3 10 1,-4 2-23,4 2 0,-4 4 1,11-1-1,2 0-12,3 0 0,11-7 1,3-1-1,3 3-100,0 3 1,-1-5 0,8-3 0,3 0-39,4 1 1,-2-8 0,10 5 0,2-3-25,3 0 0,4 1 0,5-11 0,8-1 53,5-4 0,0-9 1,-3 5-1,-3-3 64,4 1 1,1-1 0,3-9-1,0-3-1,1-3 1,6-9-1,0 2 1,-2-4-25,-2-3 0,-10 0 0,-3 0 0,-2 0 16,-5 0 1,-5-8 0,-5 1-1,-5 2 61,-2 2 0,-3-4 1,-7-3-1,0 0-91,0 0 1,-2-7 0,-3 2 0,-5-2-151,-2 2 0,-3-4 1,-9 4-1,-3-2-47,-2 2 0,-8-2 1,5 7-1,-2 0 89,-6 0 1,6 3 0,-3 9 0,1 3 132,1 3 0,3 9 0,10-3 0,0 3 152,0-2 0,8 5-144,-1-6 1,10 16-53,-2 6 0,7 6 0,7 0 63,8-6 0,4 3 0,3-7 0,0 0 18,0 0 1,10 0-1,5-6 1,5 4-5,2-3 1,0-5 0,2-5-1,3-5 18,3-2 0,-1-3 1,-4-5-1,-1 3 14,-1 3 0,4 6 1,-13-6-1,4-1-66,-4 3 0,6 2 0,-8 10 0,0-3 6,-4-4 0,2 5 0,-3-6 0,-2 8 25,-2 8 1,-3-4 0,0 11 0,-3 2-7,-4 3 0,2 4 1,-7 3-1,0 5-40,0 3 0,4-6 0,-6 5 0,-4 1 23,-1-1 0,4-5 1,1 5-1,-3-2-177,-3-5 0,-2-2 0,0-3 1,0 0-13,0 0 0,0 0-81,0 0 216,0-10 1,0-4 0,0-16 1,0-6 1,0-6-1,0-5 1,0-1 34,0-4 0,0-2 0,0 3 0,0-5 52,0-1 0,7-6 0,3 4 0,2-5-82,6-2 0,-6 7 1,2 3-1,4 0 8,1 0 0,11 7 1,-1-3-1,-2 8 58,-3 7 1,1-2-1,2 10 1,2 2-56,-2 3 0,-2 2 1,-3 0-1,0 0-13,0 0 0,0 9 0,-2 6 37,-6 5 1,3 2-1,-9 2 1,-3 3 0,-3 5 114,-2 2 0,0 3 0,0 7 0,0-2-87,0-5 1,3 4 0,1-6 0,6 1-41,2 1 0,3-10 1,10 2-1,4-4-123,8-3 1,7-3 0,10-4 0,12-7 80,12-6 0,15-2 0,-43-1 0,1 0 0,2-2 0,2-2-377,4-1 0,2-3 0,5 0 0,2-1 1,4-1-1,1 0 78,4 1 1,-2-2-1,-10-3 1,0-2-1,5 0 1,-1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7:56.78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977745.625"/>
      <inkml:brushProperty name="anchorY" value="-528593.375"/>
      <inkml:brushProperty name="scaleFactor" value="0.5"/>
    </inkml:brush>
  </inkml:definitions>
  <inkml:trace contextRef="#ctx0" brushRef="#br0">905 486 8433,'-15'0'0,"3"-3"0,2-4 0,5-8 344,2-5 0,11-2-214,-1 0 0,10-2 0,-2-3 0,2-3-73,-2 4 1,2 1 0,-10 1 0,-2-3 82,-2-3 1,-3 1 0,-3 7 0,-2 0-52,-2 0 1,-10 0-1,0 2 1,-8 3 60,-4 2 0,-8 10 0,5-2 0,-2 4-42,-5 3 1,4 3-1,-1 4 1,-4 8 20,-1 5 1,-3 11 0,0 6-1,0 5-339,-1 2 1,1 7-1,0 3 1,0 3 198,0 4 1,2 0-1,6 0 1,6-2 49,6 2 1,-3 3 0,2 2-1,8-2 14,5-5 1,5 2-1,7-10 1,0-2-69,0-2 1,2-3 0,5-2-1,8-6-38,5-6 0,2-1 0,0-4 0,2-6 47,6 1 1,1-10 0,11-3 0,-3-4 39,1-3 0,4-8 1,-13-4-1,1-5-12,0-8 1,5-4 0,-8 2 0,1-5 39,2-2 1,-8-3 0,5-7 0,-4 0-41,-3 0 1,0 0-1,-2 0 1,-3-1-19,-3 1 0,-6-7 0,4-1 0,-2 3-14,-5 3 0,5-3 0,-3 2 0,-2 6 5,-3-1 1,-2 10-11,0 3 0,0 12 98,0 2 1,-7 20-1,0 5 1,2 12-94,2 7 0,3 10 0,0-2 0,0 5 15,0 2 0,0 7 0,0 1 0,0-3-33,0-3 1,10-4 0,5-3 0,4-5-122,3-2 0,8 5 0,2-8 0,2-2-224,5-2 0,3-10 0,2-3-136,0-2 0,0-3 0,0-7 0,0 0 0,0 0 509,0 0 0,10-20 0,3-4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7:57.401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1.00192E6"/>
      <inkml:brushProperty name="anchorY" value="-552829.1875"/>
      <inkml:brushProperty name="scaleFactor" value="0.5"/>
    </inkml:brush>
  </inkml:definitions>
  <inkml:trace contextRef="#ctx0" brushRef="#br0">67 1 9301,'-22'2'0,"2"5"314,6 8 1,4 5 0,10 4 0,2 3-246,6 3 0,1 16 0,9-2 0,-4 5-189,3 5 0,-4 2 1,-1 13-1,-2 2 146,-5 3 0,4 9 0,-1 0 0,-3 8-90,-3 4 1,-2-42-1,0 0 1,1-3-1,1 0 1,0 1-1,0-1 7,6 45 0,2-4 0,-5-3 1,2-2-60,-2-5 0,5-6 1,-1-8-1,1-4 56,0-4 1,-3-5-1,-7-10 1,0-2-16,0-5 0,0-6 1,0-9-1,-2-2 58,-5-5 0,2-5 0,-8-13-41,4-4 0,1-8 1,6-14-1,-3-8 49,-2-5 1,-8-12 0,5-4 0,0-9-6,0-6 0,-4-6 1,6-11-1,1-3 29,-3-3 1,9 42-1,0-2 1,-3 2-1,0 0 1,4 0-1,0 0 8,4 1 1,0-1 0,-2-2 0,1 1 0,11-40 0,1 4 163,-3 8 1,8 9-1,-5 13 1,4 5 169,3 2 0,0 5 1,3 10-1,2 2-65,2-2 0,15 4 0,-5 1 1,1 2-145,1 5 1,6 10 0,2 5-1,-3 2-144,3 5 1,0 5-1,-2 8 1,2 6-99,2 6 0,-2 12 0,-9 4 73,-4 6 1,-9-3-1,0 3 1,-10 5 1,-9-1 0,-6 1 0,-4-3 0,-8 0 0,-10 0 133,-7 0 0,-12 5 0,2-2 1,-4-8-67,-3-5 1,2 3 0,3-5 0,2-1-341,-2 1 0,0-10 0,2-9 1,5-1-638,0 0 0,8-9 0,-3-3 73,10-13 0,4-9 1,9-7 855,-4-8 0,11-14 0,9-6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7:57.93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02661E6"/>
      <inkml:brushProperty name="anchorY" value="-576844.5625"/>
      <inkml:brushProperty name="scaleFactor" value="0.5"/>
    </inkml:brush>
  </inkml:definitions>
  <inkml:trace contextRef="#ctx0" brushRef="#br0">23 86 8333,'19'10'548,"-4"5"0,-8 7-128,-4 7 0,-3 15 1,0 18-1,0 6-391,0 6 0,-8 11 0,1 1 0,0 7-91,-3 0 0,8-40 0,1 0 0,-2-1 0,-1 1 0,2 0 0,2-1 29,-1 2 1,2 0-1,-1-1 1,0 0 0,0 0-1,0 1 1,0-1-1,0 0-120,-1-1 0,2 1 1,2 3-1,1-2 0,6 42 1,2-3-21,5-2 1,-5-11 0,1-4 0,-4-7 119,-4-13 0,-2-7 0,-3-7 0,0-5-217,0-8 188,0-14 0,-3-40 0,-2-21 41,-2-11 1,-10-4-1,5-7 1,-3-8-13,0-13 1,8-9 0,1 43-1,0-2 1,0-2 0,2 0 8,1-3 0,1-1 1,0-7-1,2-2 1,0 1-1,2 0 1,0 3-1,1 1 80,0 0 1,1 2-1,1 9 1,0 2-1,-2 2 1,-1 1-1,5-40 294,-2 10 0,7 5 1,3 13-1,5 1 76,2 4 1,10 6-1,4-4 1,6 2-106,2 5 0,8 10 1,1 5-1,1 2-84,0 5 0,5 10 0,-5 4 1,2 4-218,6 4 0,-1 5 0,0 7 0,-2 10-155,2 10 1,-7 0 0,-3 10 0,-6 2 107,-9 3 0,-6 2 1,-16 0-1,-6 0-141,-6 0 0,-14 7 0,-13 1 0,-14-3 159,-10-3 1,-17-1 0,2-1 0,1 0 116,-1 0 0,-5-3 0,13-4-365,0-7 0,-1-6 0,11-4 0,-1-3 0,8-5-379,5-2 0,7-5 656,12-13 0,-4-4 0,6-10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7:58.33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05242E6"/>
      <inkml:brushProperty name="anchorY" value="-600771.6875"/>
      <inkml:brushProperty name="scaleFactor" value="0.5"/>
    </inkml:brush>
  </inkml:definitions>
  <inkml:trace contextRef="#ctx0" brushRef="#br0">150 792 11164,'22'-15'-148,"0"3"1,2 0-73,6 0 1,2-3 0,7-7 0,-2 0 133,2 0 1,2-8-1,3 1 1,1 0 69,-1-3 1,-8 0 0,-1-7 0,-3 2 106,-6-2 1,-3-3-1,-9-2 1,-6 0 47,-6 0 1,-2 0-1,-2 2 1,-8 3 135,-12 2 1,-10 18-1,-15-1 1,-2 8-75,-2 7 0,-8 5 0,8 7 0,-1 10-113,-2 10 1,8 8 0,-6 9 0,6 2-77,2 6 0,2 4 1,8 10-1,9 0-22,8 0 1,12-7 0,0 0 0,10 0 3,10-3 0,14-2 0,8-12 0,5-3-319,2-2 1,7-10 0,3 2 0,2-4-272,6-3 0,1-10 1,4-5-1,-4-4-1381,-4-3 1977,-5 0 0,0-10 0,2-2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7:58.72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07998E6"/>
      <inkml:brushProperty name="anchorY" value="-624434.25"/>
      <inkml:brushProperty name="scaleFactor" value="0.5"/>
    </inkml:brush>
  </inkml:definitions>
  <inkml:trace contextRef="#ctx0" brushRef="#br0">0 0 9197,'0'22'425,"0"3"1,2 4 0,3 8 0,3 7 0,-1 7-166,3 8-133,-8 5 0,8 4 0,-10 3 0,0 5 1,0 3-26,0 4 0,0 3 0,-2 2 1,-3 3-112,-3 4 1,1-4-1,5 4 1,-3-6 92,-3-9 0,1 6 0,7-7 0,0 1-138,0 1 0,7-10 0,3 3 0,2-6 37,6-1 1,8-11-1,6-5 1,3-7-240,4-7 1,2-5 0,6-10-1,4-2-123,8-6 0,12-4 0,5-12 0,3-6-93,4-6 1,3-8-1,2-5 1,-2-5 471,-6-3 0,6-11 0,-7-10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7:59.63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10911E6"/>
      <inkml:brushProperty name="anchorY" value="-647655.875"/>
      <inkml:brushProperty name="scaleFactor" value="0.5"/>
    </inkml:brush>
  </inkml:definitions>
  <inkml:trace contextRef="#ctx0" brushRef="#br0">1 0 8367,'15'0'-1713,"-1"0"1640,-9 0 1,5 3 127,-10 4 0,0-2 75,0 10 262,0-10 11,0 5 226,0-10-296,0 9 1,0 4 0,0 9 31,0 0 0,-3 0 0,-1 2 1,-4 3-100,3 3 0,3 6 1,2-4-1,0 2-158,0 6 1,0 1 0,0 3-1,2 0-27,6 1 0,4-1 0,10 0 0,0-3-150,0-4 1,7 2 0,3-9 0,3-3-158,4-3 1,2-2-1,4-2 1,-1-5-42,0-8 1,7-5-1,3-4 1,0-5-342,0-8 1,7-5 607,-2-2 0,-5-10 0,0-2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8:00.73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13875E6"/>
      <inkml:brushProperty name="anchorY" value="-670634.9375"/>
      <inkml:brushProperty name="scaleFactor" value="0.5"/>
    </inkml:brush>
  </inkml:definitions>
  <inkml:trace contextRef="#ctx0" brushRef="#br0">1 0 8848,'14'10'293,"1"5"1,-8 14 0,6 8-1,-4 7 1,-1 5 0,-1 5-1,0 2 1,-2 6 35,-2 1 0,4 11 0,0 2 0,-2 2-367,-2 5 1,4 10 0,0 3 0,1 0-245,2 2 0,-5-15 1,9 3-1,3-10 100,3-13 0,0 1 0,-3-13 0,-3-2 87,4-2 0,1-13 0,3-4 0,0-6-125,0-2 1,0-7-1,3-3 1,4-2-204,8-5 1,7-5 0,5-8 0,5-6-35,2-6 1,-7-2-1,5-2 457,0-6 0,-7-4 0,7-10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0:06:40.468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05806.14063"/>
      <inkml:brushProperty name="anchorY" value="-166647.8125"/>
      <inkml:brushProperty name="scaleFactor" value="0.5"/>
    </inkml:brush>
  </inkml:definitions>
  <inkml:trace contextRef="#ctx0" brushRef="#br0">67 552 7030,'-22'0'817,"2"-10"-337,5-4 1,5-6-499,10-2 1,10 5 0,5-3 0,5-4 0,4-1 110,5 1 1,-2-8 0,10-2-1,2-3 17,3 0 1,2 8 0,0-6 0,0 4-131,0 4 1,0 2 0,-2 3 0,-3 2-124,-2 6 0,-10-3 1,2 9-99,-4 3 0,-10 3 0,-3 4-54,-2 6 1,-3-3-1,-7 9-147,0 3 0,0 3 442,0 2 0,0 0 0,0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47.088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219132.32813"/>
      <inkml:brushProperty name="anchorY" value="-194195.32813"/>
      <inkml:brushProperty name="scaleFactor" value="0.5"/>
    </inkml:brush>
  </inkml:definitions>
  <inkml:trace contextRef="#ctx0" brushRef="#br0">23 0 10799,'-12'3'808,"4"4"-805,6-4-827,2 7-850,0-1 1649,0-6 0,0 16 0,0-6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8:00.98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16922E6"/>
      <inkml:brushProperty name="anchorY" value="-693040.75"/>
      <inkml:brushProperty name="scaleFactor" value="0.5"/>
    </inkml:brush>
  </inkml:definitions>
  <inkml:trace contextRef="#ctx0" brushRef="#br0">11 331 8390,'-10'-2'627,"12"-3"1,15-5-522,10-2 0,22-3 0,5-7 0,15 0-129,12 0 0,9 0 1,1 0-1,-3 0-188,5 0 0,-12 0 0,5 0 211,-8 0 0,-4-10 0,-8-3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8:01.24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19939E6"/>
      <inkml:brushProperty name="anchorY" value="-714366.1875"/>
      <inkml:brushProperty name="scaleFactor" value="0.5"/>
    </inkml:brush>
  </inkml:definitions>
  <inkml:trace contextRef="#ctx0" brushRef="#br0">10 287 8361,'-10'-10'658,"13"-4"1,16-4-314,16 4 1,9-6-434,7 5 1,6-4-1,6-3 1,-1 0-801,-4 0 1,1 7 0,7 0 887,0-2 0,1-12 0,-1-6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8:05.90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22768E6"/>
      <inkml:brushProperty name="anchorY" value="-736176.6875"/>
      <inkml:brushProperty name="scaleFactor" value="0.5"/>
    </inkml:brush>
  </inkml:definitions>
  <inkml:trace contextRef="#ctx0" brushRef="#br0">0 154 8691,'0'-22'0,"0"0"0,2 0 279,6 0 1,-3 7 0,9 3 0,1 0-1,0 2 1,0 0 0,2 5 0,2 3 0,3 7-1,0 7 869,0 10 0,0 15-750,1 0 1,6 19-1,0 8-285,-2 4 1,-2 3-1,-3 13 1,0-6-1,0 1 28,0-1 0,0-7 0,-2 5 1,-3-5-616,-3-5 1,-6 10 0,4-15 0,-2-2-177,-5-3 1,5-4 0,-1-8 0,1 0-42,0 0 0,5-7 0,-6-3 0,4-2 691,4-5 0,2-3 0,3-1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8:06.13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25992E6"/>
      <inkml:brushProperty name="anchorY" value="-757105.25"/>
      <inkml:brushProperty name="scaleFactor" value="0.5"/>
    </inkml:brush>
  </inkml:definitions>
  <inkml:trace contextRef="#ctx0" brushRef="#br0">175 1 9592,'-52'0'1172,"1"0"1,12 9-1414,17 6 1,12-5 0,15 0-1,5-3 241,2 0 0,3 11 0,7-6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9:55:34.724"/>
    </inkml:context>
    <inkml:brush xml:id="br0">
      <inkml:brushProperty name="height" value="0.053" units="cm"/>
      <inkml:brushProperty name="color" value="#FF0000"/>
    </inkml:brush>
  </inkml:definitions>
  <inkml:trace contextRef="#ctx0" brushRef="#br0">24557 13585 8324,'-13'-5'114,"1"0"0,3-3 549,5-2 1,3 3 0,2-2-392,3-1 1,10-7 0,8-2-1,4-1 1,5-2-223,4 1 0,8-4 0,1 3 0,0-3-10,1-1 1,-5-1-1,1-1 1,-4-1-288,0-2 1,-1 0 0,0 5 0,-6 0 97,-2-1 0,3 1 1,0-1-1,0 1-110,1-1 1,-8 2 0,1 3 0,-5 5-196,-4 2 1,-1 2 112,-2 0 0,-5 7 0,-4 6-1050,-3 7 1391,-6 5 0,-9 1 0,-6 0 0</inkml:trace>
  <inkml:trace contextRef="#ctx0" brushRef="#br0" timeOffset="1">25126 13122 8417,'11'-1'-255,"-2"-4"1,3 4 0,-5-5 0,2 2 132,0-1 0,-5-4 1,5 4-1,1-1 1,1-2 229,-3 1 1,4 3 0,-5-5 31,1-1 1,2 2 383,-5-1 0,3 5 393,-3-5-632,-1 6 1,-5-3-410,-4 6 1,-1 2 0,-4 1 0,1 3 122,-1 1 0,3 2 0,-2 4 0,-1 0-12,-2 0 0,-3 5 0,-1 1 0,-3 0 29,-2 0 1,4 5 0,-5-2 0,0 1 2,1-1 1,-4 3-1,3-3 1,-3 2-16,-1-2 1,-1 3-1,1-5 1,-1 1-13,1-3 1,1 1 0,2-2 0,2-1-24,2-1 0,-3-2 0,4-1 1,4-2-20,3-1 0,0-4-15,2 3 29,3-5 1,1 3 0,10-7 0,4-4 14,2-3 0,3 0 0,-1-1 0,0-1 2,0-2 0,2-1 0,1-2 0,2 1 7,-2 1 0,3-8 0,0 6 0,2-2-1,2-2 1,-4 0 0,0 2-1,-1-2-1,0-1 0,4 4 1,-3-4-1,0 3 17,0-1 1,3-4 0,-5 5 0,0 0-1,-3 3 0,0 1 1,-1 1-1,-1 2 175,-4 1 143,4 0-152,-10-4 0,2 5 1,-8 4-178,-5 2 0,-3 7 0,-1 1 0,0 1 37,-1 3 0,-3 2 1,-2 3-1,-2 1-36,-2 2 1,-1-1-1,1-2 1,1 1 42,-2 2-1,-1 4 1,-1-3 0,1 0-21,3 0 1,-3 4-1,3-2 1,-2 0-17,2-4 1,-1 2-1,4 0 1,1 0-17,3 1 0,-4-3 1,9-4-197,0 1 1,1-1-66,0 0 247,3-6 0,8-1 0,2-7 16,5-4 0,3-2 0,2-6 0,2 0 14,2-1 1,1 0-1,-1-2 1,4-4-5,3 0 0,1-2 1,1-5-1,-1 2-19,0 3 0,5-7 1,2 3-1,-1-2 15,0 0 1,-1 1 0,-5 1-1,-1 1 31,-3 3 0,-4 3 0,-8 7 1,-2 2 266,-2 1 0,2 5-126,-3-5 0,-1 4-69,-4-3 1,-1 5 0,-2 0-99,-2 6 0,-9 4 0,-1 6 0,-3 0 5,-1 1 1,-4 3 0,1 2-1,-3 0 20,-2 1 1,2 2-1,2-3 1,2 0-25,2 0 0,-3 3 0,3-5 0,0 0 5,0-3 1,1 0 0,5-1 0,0 0-13,0 0 1,-1 0 0,1 1 0,0-3-37,0-2 0,4 1 0,2-4-40,1 2 42,1-5 1,7 2 32,2-5 1,4-5 0,6-4 0,2-3-26,2-1 0,6-2 0,-2-1 0,3-3 8,1-2 1,5-1 0,1-4 0,0-1 1,1 1 1,3 0 0,-2-2 0,1-2-16,1 0 0,-8 3 0,0 7 0,-6 0 50,-3 4 1,-2-1 0,-5 2 0,-2 5 331,-1 2 0,-6 2 29,1 2-366,-2 3 0,-8-5 1,-3 7-1,-3 4-45,-1 3 0,-6 6 0,-3 3 0,-3 4 32,-1-1 0,-1 4 1,1-5-1,-1 2 41,1 2 0,1 0 0,2 1 0,1-3-16,-2-2 0,3 3 0,-1-3 0,-1 0-15,-2 0 0,3 3 0,0-4 0,-2-1-7,-1 2 0,3-4 1,2 3-1,1-4-116,3-1 1,-3 1 62,1-1 0,2-4 15,7 0 0,5-7 17,8 3 0,3-10 0,7-3 0,0-4 23,4-1 1,1-1-1,4 0 1,-1-2-12,2-2 1,1-4 0,3 3 0,1-2-11,2-2 1,0 2-1,-3-1 1,0 0 19,-2 2 1,3-5 0,-8 4 0,0 1 1,-4 2 0,1 3 0,-3 2 1,-5 0 210,-3 0 0,2 4 30,-5 0-185,1 6 1,-11-1 0,-4 8 0,-5 5-40,-3 3 0,-5 5 1,1 2-1,-3 0 26,-2 1 1,1 3 0,0-1 0,-1 3-23,1 1 1,-1-1 0,1-1 0,1-2-18,3 1 1,-2 1 0,5-1 0,0-2-31,0-2 1,-3 3 0,4-4-1,2-2 21,2-1 1,0-2 0,1-1-71,0-4 0,4 3 0,2-6-31,1 3 68,1-5 1,7 3 20,2-6 0,4-6 0,5-2 0,0 0-23,0-1 0,2 0 0,1-4 1,2-2 36,-2-3 0,3 4 0,0-4 0,0 2 10,0-2 1,5 2-1,-2-4 1,3-1-6,1 1 0,1-1 0,-1-2 0,1 0-1,-1 0 0,0 2 1,1 1-1,-2 1 0,-3 3 0,1-3 0,-4 1 0,-1 2 9,-3 1 0,1 3 1,-9 2 74,1 1 0,2 5 15,-6-5 0,-1 6 0,-7 0-88,-5 6 0,-3 3 1,-2 6-1,-3-1-21,0 4 0,-5 1 1,3-1-1,0 1 12,-1 2 1,-2-1-1,3-2 1,0 1 11,0 2 1,-3 4 0,4-5 0,1 0 13,-2-3 0,3 4 0,-5 0 0,2-2 45,3-2 0,-3 1 0,1 1 0,0 0-61,-1-4 0,5 1 1,-4-4-40,3 3 1,4 1 0,0-1-22,3-3 1,3 1-221,-4-6 237,6 7 0,3-10 0,9 2 0,3-4 45,1-4 1,0-5 0,2 1 0,1-3-4,2-1 0,5 0 0,-2-2 1,1-1-9,0-2 0,0-4 0,4 3 0,-1 0 3,-3 0 1,8-3-1,-5 3 1,0 0-16,-2 0 1,-2-5-1,2 4 1,-2-2 30,-2 0 1,-1 6-1,-5-3 1,0 1 12,0 0 1,0 1 0,1 3-21,-1 1 0,-4 4-10,-1 1 0,-5 3-6,2-4 1,-5 6-1,-5 1 20,-3 4 0,-4 1 0,-3 6 0,-1 1 11,-2 2 1,-4 1 0,3 1 0,0-1 28,0 0 0,-4 5 0,1 1 0,-3 0-24,-2 0 0,2 3 1,2-3-1,1 0-22,-2 0 1,4 3 0,-1-3-1,0 0-13,1 1 0,-1 2 1,-2-3-1,2 1-8,2 4 1,-3-5 0,5 0 0,0-1-12,3-1 1,1 1 0,-1-5-1,1 0-16,0 0 0,4-4 0,2 0 4,1 1 1,-3-2-110,5 0 139,-1-5 1,7 2 0,2-8 0,3-3 3,1-1 1,8-2 0,-1-4 0,2-1-1,2 1 0,5-4 0,-2-3 0,1 1-26,-1 0 1,8-4 0,-2 1-1,2-3 9,3-2 1,-2 1 0,-3-2 0,1 0 14,2 2 0,4-8 1,-4 8-1,-2-1 31,-1 4 0,-1-2 1,-2 4-1,-3 1 13,-5 2 1,1 3-1,-4 3 1,-3 2 62,-4 1 1,-3 5-66,-4-5 0,-1 6-63,-3-1 1,-5 8-1,-7 5 0,-3 3 21,-2 1 1,-1 0 0,-4 2 0,-1 1 38,1 2 0,1 4 1,1-3-1,2 0-1,-1 0 0,-2 4 0,-2 0 0,1 0-10,-1-1 0,2 3 1,2-4-1,1-1 9,-2-2 1,4 1 0,-1 0 0,2 0-66,3 0 1,-2-1 0,4-5 0,2-1-5,0-4 0,5 3 0,0-5-181,1 1 194,1-4 1,7 3 0,2-6 36,5 0 0,3-6 1,1-3-1,2-3 21,2-1 1,-2 0-1,4-2 1,0-1-51,3-2 1,3-5-1,2 2 1,-1-1-67,0 0 0,5 0 0,0-4 0,-2 1 43,-1 3 1,-3-3 0,-1 4 0,-4-1 1,-1 0 1,-1 6-1,-5-1 1,-1 2 138,-3 2 1,1-1 92,-5 1-213,-1 6 0,-14 2 1,-5 10-1,-3 4 12,-1 2 0,-4 7 0,1 1 0,-3 0 27,-2 0 1,1 3 0,0-3 0,1 2-8,3 3 0,-2-4 1,5 1-1,0-2 1,0-3 1,1 3-1,3-1 1,1-1 4,1 2 0,-4-4 0,9 3 1,-4-5-46,-1-4 0,4 2 0,1-2-2,3 3 1,-4-3-156,4 0 96,1-7 1,5 4 9,4-6 0,1-1 1,4-2-305,-1-1 1,0-5-52,4 4 1,-1-1 0,-2 4 426,-1-3 0,-6 1 0,2 4 0</inkml:trace>
  <inkml:trace contextRef="#ctx0" brushRef="#br0" timeOffset="2">26566 12766 8284,'-9'1'144,"1"3"1,5-1-200,-2 6 1,5-6 337,5 1-19,-4-2 0,6-2-45,-2 0 1,-2 0-24,6 0 1,-6-2 0,2 0 91,1-3 0,-4-1 259,2 2-254,-2 2-329,-2-9-144,-6 9 0,3-2 80,-6 8 1,6-1-36,-1 6 0,2-5 0,1 4-109,-4-2 110,4 4 157,-5-3 1,7 1 244,4-4 1,-2-3 82,6-1 0,-5-4 516,5 0-582,-6-7 0,3 8-490,-6-5-1408,0 5 402,0-3 1,-5 12-829,1 2 2039,-6 4 0,2 1 0,-5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47.478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238654.17188"/>
      <inkml:brushProperty name="anchorY" value="-204081.92188"/>
      <inkml:brushProperty name="scaleFactor" value="0.5"/>
    </inkml:brush>
  </inkml:definitions>
  <inkml:trace contextRef="#ctx0" brushRef="#br0">111 11 10003,'0'-10'-92,"0"10"174,0 12 1,-3 8 0,-2 4-1,-2 3-5,2 2 0,-5 11 1,3-4-1,0 6-27,-3 2 0,7 8 1,-4 2-1,4 2-81,3 5 1,-7-5-1,0 6 1,2 1-121,2 1 0,3 7 0,0-12 1,0 2 129,0-2 0,0-5 1,0-12-1,0-6-65,0-6 0,0-6 1,0-2-1,-2 0-202,-5 0 0,4-7-918,-4 0 881,4-10 0,11-5 344,-1-15 0,10-14 0,-5-6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48.021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258462.64063"/>
      <inkml:brushProperty name="anchorY" value="-214255.15625"/>
      <inkml:brushProperty name="scaleFactor" value="0.5"/>
    </inkml:brush>
  </inkml:definitions>
  <inkml:trace contextRef="#ctx0" brushRef="#br0">67 331 8599,'-10'-14'0,"-2"-4"0,-3-1 17,0-1 0,10-7 0,-2 13 0,4-6 198,3-2 1,8 0-1,4 2 1,5 3-22,8 2 0,2 3 1,-3-5-1,3 5-19,2 2 1,3-5 0,-2 6 0,4-1-215,0 0 0,6 3 1,-9 7-1,4 0-56,4 0 0,-5 0 1,0 0-1,-2 0-38,-5 0 1,-2 7 0,-3 3 0,-3 2 100,-4 5 0,-5 3 1,-10 2-1,0 2 81,0 6 1,-10-6 0,-7 8-1,-8-3 14,-4 1 0,-8-1 0,8-7 1,-1 0-8,-1 0 0,6 0 0,-4 0 0,4 0-78,3 1 0,8-9 1,1 1-263,3 2 1,3-5 169,7 3 1,3-3-1,4 5 1,8-4 105,4-4 0,3 9 1,0-6-1,0 3 14,0-1 1,0-1 0,0 4-1,1-3 72,-1 4 0,0 1 0,0 3 0,-3 0-51,-4 0 0,2 0 0,-10 0 0,-2 0 101,-2 0 0,-3 1 0,-3-1 1,-4 0 62,-8 0 1,-4 0 0,-6 2 0,-4 1-62,-8-3 0,-2 12 0,0-12 0,2 0-47,-2-5 1,-3 3 0,0-5 0,6 2-94,6-3 0,-2 4-274,3-11 0,0 0-635,7-7 0,9-2-344,6-6 1,14-1 1263,8-6 1,14-5 0,6 8-1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48.21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80943.40625"/>
      <inkml:brushProperty name="anchorY" value="-226924.28125"/>
      <inkml:brushProperty name="scaleFactor" value="0.5"/>
    </inkml:brush>
  </inkml:definitions>
  <inkml:trace contextRef="#ctx0" brushRef="#br0">199 1 8382,'-34'12'0,"5"-5"139,4-4 1,10-3 0,1 2 0,-4 6 72,-1 6 0,4-1 252,0 1-464,11-9 0,-6 15 0,10-8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7:09.971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549407.3125"/>
      <inkml:brushProperty name="anchorY" value="-334631.71875"/>
      <inkml:brushProperty name="scaleFactor" value="0.5"/>
    </inkml:brush>
  </inkml:definitions>
  <inkml:trace contextRef="#ctx0" brushRef="#br0">199 933 17732,'13'-10'2672,"-4"5"-1628,-9-10-1323,0 10 1,8-10 619,-1 5 0,8 2 130,-8-7 0,8 8-262,-8-8 1,3 10 0,-5-4 153,2-1 0,1 5 252,-8-10 1,0 1-816,0-9 1,0 9 148,0-1 1,0 0 143,0-7 0,0 8-446,0-1 1,-8 8-638,1-8 0,-10 10 159,2-2 1,3 4 452,-3 3 0,3 3 0,-5 2 326,2 2 1,0 10 315,-7-2 1,3 4-1,1 1 1,6-3 116,2-2 1,-4-1-1,4 9-235,-2-1 1,4-3 0,-4-2 0,2-2-5,5 2 0,3 3 1,-1 2 155,-4 0 0,5 0 0,-6 0 0,6 0-10,2 0 0,0 0 0,0 0-112,0 0 0,0 0-233,0 0 0,0 0 1,0 0-257,0 0 0,0-7 0,2 0-457,6 2 1,-6-5 122,5 3 0,-2-10-209,3 2 0,-3-4 510,9-3 1,1 0 200,7 0 0,-7 0 110,-1 0 1,-1-3-1,4-2 283,-2-2 1,-8-8-1,5 5 224,-2-2 0,7 5 83,-2-8 1,-3 8-54,3-8 0,-8 3 0,5-5 42,-2 2 0,-2 8 0,-6-6 0,3 1-82,2 0 0,1 5 1,-8-8-296,0-2 1,7 4-1,0-1 93,-2-3 1,5-3 0,-3-2-316,-2 0 0,5 0 1,-3 0-219,-2 0 0,5 7 0,-3 0-184,-2-2 1,-2 5-918,-3-3 654,0 1 0,0-1-986,0 0 1212,0 10 1,0-2 104,0 14 0,0-2 0,0 10 116,0 2 1,0 3-1,0 2 1,0 0 54,0 0 1,0 0 0,0 0 0,-3 0 157,-4 0 0,5 0 0,-6 3 0,6 1 18,2 4 0,2-1 0,3-4 0,5 2-60,2 2 0,0 1 1,6-8-1,-4-3-125,3-4 0,3 4 0,2-6 0,-2 1-47,-6 1 0,6-10 1,-5 5 58,4 0 0,3-8 1,0 5 77,0-4 0,0-6 0,0-4 75,1-8 0,-4 3 0,-2-3 36,-2-2 0,-3-2 0,5-3 0,-4 0 0,-4 0 0,-1-1 1,-6 1-1,3 0 66,2 0 0,1 8 1,-8-1-1,0-2 83,0-3 1,0-2 0,2 0-49,6 0 0,-6 7-58,5 1 1,-4 6 21,-3-6-217,0 9 160,10-5 0,-8 7 127,5-4 1,-2 5-23,3-6 221,-6 6-122,8 2-273,-10 0 1,2-8 146,6 1 1,-6-3 180,6 3 1,-6 2-267,-2-10 1,0 8-2,0-8 0,0 8 0,0-8 25,0-2 1,7 5-1,1-3-95,-3-2 0,-3-3 0,0-2 37,6 0 1,-6 0 0,8 0 127,0 0 1,-8 0 0,6 0 0,-6 0-83,-2 0 1,7 0 0,1 0-1,-3 0 18,-3 0 0,6-8 0,1 1 0,1 0 7,0-3 1,-3 5-1,-4-7 1,2 2 42,2 5 0,0-5 0,-7 2 95,0 4 0,-2 1-208,-5 3 0,4 7-55,-4 1-169,4 9 177,3-15 1,-2 18-121,-6-6 1,6 8 242,-5 8 0,2-3 0,0 9 1,-5 1 10,-2-3 1,7 8 0,-5-6-1,3 6 10,-1 2 0,-6 0 1,6 0-1,1 0 49,-3 0 1,8 8 0,-8-1 0,3-2-30,-1-2 1,-2 4-1,6 3 1,-4 0 12,3-1 0,3 1 1,2-5-1,-3 5-42,-4 2 1,5-7-1,-6 5 1,6-2 60,2-1 1,0 8-1,0-5 1,0-1-142,0 1 1,0-2-1,0-8 1,2 0-44,6 0 0,-3 0 0,7 0 0,0 0-16,0 0 0,-4-2 0,4-3 1,0-5-54,0-2 1,-4 7-1,6-2 22,4 4 1,-6-4-1,3 0 37,2 2 0,-5-5 0,3 0 1,-1 1-10,-1-1 0,-1-7 0,-7 5 1,5-3-39,2 0 0,-5 8 0,5-5-51,-2 2 0,0-7 67,-3 2 1,-2-4 266,10-3 1,0 0 30,7 0 1,0-10 0,0-2-47,0-1 1,0-4 0,0 7 0,-2-2 18,-6-5 0,6-3 0,-5-2 0,4 3-2,3 4 0,-2-4 0,-3 4 0,-5-5-27,-2-2 1,5 0-1,-6 0 1,1 0 85,0 0 1,-3 0-1,-4 0-51,4 0 1,-4 0 0,4 0 0,-5 0-69,-2 0 0,0 0 0,0 0-101,0-1 1,0 1-366,0 0-280,0 10 373,-9 2 0,6 13 217,-4 4 0,4 5-38,3 10 0,3 0 57,4 1 0,3-1 0,7-3 1,-2-2-10,2-2 1,0 0 0,0 4 0,-2-2 1,2-2 1,-5 0 0,1 7 0,-1 0 26,0 0 1,-5 7 0,8 1 0,0-3 1,-3-3 0,0-2 0,-7 0 1,3 0 54,-3 0 1,-3 1-1,-2-1 7,0 0 0,0-8 0,-2-1 0,-3-1 30,-3 0 1,-9-7 0,2 5-210,-4 0 1,-3-8-1,2 8-1471,5 0 1721,6-8 0,9 8 0,0-10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54.74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51860.5625"/>
      <inkml:brushProperty name="anchorY" value="-258175.96875"/>
      <inkml:brushProperty name="scaleFactor" value="0.5"/>
    </inkml:brush>
  </inkml:definitions>
  <inkml:trace contextRef="#ctx0" brushRef="#br0">1213 287 8222,'0'-22'13,"0"0"0,0 8 0,0-1 0,0-2 0,0-3 144,0-2 0,0 7-15,0 1 1,0 6-100,0-6 0,0 6 0,-2-4 0,-5 0 88,-8 0 0,3 4 0,-3-4-4,-2 2 1,-3 0 0,-2 5 0,0-2-10,0 2 0,0 3 0,-2 2 1,-3 0-1,-3 0 1,1 0-1,7 0 1,0 0-70,0 0 0,0 2 0,0 3 1,-1 5-86,1 2 0,-7 0 0,0 6 0,-1-4 52,-2 3 1,8 3-1,-6 2 1,6 0 28,2 0 0,0 0 0,0 0 0,0 0-19,0 0 0,0 8 1,2-1-1,3-2-12,2-2 1,3-3-1,-5 0 1,2 0-2,-2 0 1,7 0 0,3 0 0,4 0-23,3 0 1,-7 0 0,0 0 0,2 0-126,2 0 1,3-7 0,3 0 78,4 2 1,-2-5 0,10 3-6,2 2 1,3-5 0,2 0-41,0-2 1,-8 5-1,1-5 1,2-1 48,3 1 1,2 0 0,0-5-1,0 5 20,0 2 0,0-7 0,0 5 0,0-3 104,0 0 1,0 11 0,0-6-77,0 0 0,0 5 1,0-7-1,-2 2-6,-5 5 0,2-4 0,-7 1 2,2 3 0,0 3 1,3 2-1,-8 0 11,-4 0 0,-3 0 0,0 0 1,0 0-5,0 0 0,0 0 1,0 0-1,0 1-13,0-1 1,-8 0 0,1 0 0,0-3-5,-3-4 1,7 5 0,-6-6-1,1 6 15,1 2 1,-8 0 0,5 0-2,-2 0 0,5-2 1,-6-3-1,1-2-5,0 2 0,-3 0 0,-7 0 32,0-2 1,0-3 0,0 5-1,0-5 3,0-2 1,7-3 0,1-4 0,-4 2-18,-1 2 1,-3 1-1,-3-6 1,-2 3-19,-2 2 0,-3 1 1,5-6-1,-2 3 96,2 2 0,-5 1 0,0-8 0,0 0 25,0 0 1,3 0 0,7 0-93,0 0 0,0-8-397,0 1 0,2-3-122,6 3 1,4 2-129,10-10 1,2 10-1,6-5 626,6 1 0,6-4 0,2-9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55.06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377291.4375"/>
      <inkml:brushProperty name="anchorY" value="-267952.3125"/>
      <inkml:brushProperty name="scaleFactor" value="0.5"/>
    </inkml:brush>
  </inkml:definitions>
  <inkml:trace contextRef="#ctx0" brushRef="#br0">23 1 8417,'0'22'-48,"-3"0"0,-2 0 1,-2 0-1,2 0 0,3 0 1,2 0-83,0 0 1,0 0 0,2 0 103,6 0 0,-6 0 1,8-2-1,-3-3-120,0-2 0,3-10-254,-2 2 400,-6-5 0,8-2 0,-10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55.25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406166.3125"/>
      <inkml:brushProperty name="anchorY" value="-280290.71875"/>
      <inkml:brushProperty name="scaleFactor" value="0.5"/>
    </inkml:brush>
  </inkml:definitions>
  <inkml:trace contextRef="#ctx0" brushRef="#br0">1 84 8109,'0'-22'-159,"0"7"1,0 1-264,0-4 1,2 9-1,3 4 422,2 10 0,1-3 0,-8 8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55.75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435019.125"/>
      <inkml:brushProperty name="anchorY" value="-291923.5625"/>
      <inkml:brushProperty name="scaleFactor" value="0.5"/>
    </inkml:brush>
  </inkml:definitions>
  <inkml:trace contextRef="#ctx0" brushRef="#br0">199 22 7838,'0'-12'240,"0"2"0,0 12 1,0 6-149,0 7 0,0 14 1,0 5-87,0 1 0,0-4 0,-2-6 0,-3 2 84,-3 2 0,-2 3 0,6-5 0,-4 2-16,3-2 1,-4 5 0,1 0 0,3 0-12,3 0 0,-6 4 0,1-6 0,0-3-45,-3-3 0,5 6 0,-7 2 0,2-1 20,5 1 1,-5 0 0,1-5 0,-1 5-13,0 2 1,3-7 0,4 5 0,-2-3-52,-2 1 0,0-1 0,7-7-24,0 0 1,0 0 0,0 0 1,0 0 1,0-7 0,2 0-55,5 2 0,-4-5 0,7 0-1,-1-2 1,-4-2-1,10-8-93,2 0 1,3 0-1,2 0 1,2 0-234,6 0 1,-6-8 0,8-2 427,0-2 0,2-2 0,10-8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56.09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464533.40625"/>
      <inkml:brushProperty name="anchorY" value="-304306.0625"/>
      <inkml:brushProperty name="scaleFactor" value="0.5"/>
    </inkml:brush>
  </inkml:definitions>
  <inkml:trace contextRef="#ctx0" brushRef="#br0">111 0 8383,'-20'22'2,"5"0"1,8 1-1,2-1-36,-2 0 0,2 2 0,-7 3 1,2 2 22,5-2 1,3-2-1,-1-3 1,-2 0 54,-2 0 1,-1-7-1,8-1-310,0 4 1,0 1-305,0 3 570,0-9 0,10 6 0,3-7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0:06:40.759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30205.14063"/>
      <inkml:brushProperty name="anchorY" value="-187078.0625"/>
      <inkml:brushProperty name="scaleFactor" value="0.5"/>
    </inkml:brush>
  </inkml:definitions>
  <inkml:trace contextRef="#ctx0" brushRef="#br0">1 441 7826,'0'-22'-87,"0"10"0,2-8 153,5 5 1,-2 3-1,10-3 1,5-2 38,6-2 0,-1-11 1,7 1-1,0 2-45,4 2 1,4-4 0,-1 0 0,-2 4-69,2 8 1,0-3 0,-2 8 0,-5-3-135,-1 1 1,-6 9 0,4-5-1,-4 3-25,-3-1 1,0 1-1,0 7 1,0 0-538,0 0 704,-10 10 0,8 2 0,-8 10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56.28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491617.90625"/>
      <inkml:brushProperty name="anchorY" value="-314082.40625"/>
      <inkml:brushProperty name="scaleFactor" value="0.5"/>
    </inkml:brush>
  </inkml:definitions>
  <inkml:trace contextRef="#ctx0" brushRef="#br0">67 67 8672,'-22'-20'0,"2"3"814,6 2-691,4 10 0,12-5-123,6 10 0,4 0 0,10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6:56.80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518856.75"/>
      <inkml:brushProperty name="anchorY" value="-322998.875"/>
      <inkml:brushProperty name="scaleFactor" value="0.5"/>
    </inkml:brush>
  </inkml:definitions>
  <inkml:trace contextRef="#ctx0" brushRef="#br0">155 42 8429,'12'-10'237,"0"5"35,-4-10-328,-6 11 1,8-4 0,-10 16 0,0 6 0,0 6 42,0 2 0,0 2 1,0 3-1,0 5 4,0 2 0,-8 3 1,-1 7-1,-1 0 47,0 1 0,-7 6 1,2 3-1,-2 0-15,2 0 0,-2 0 0,7-5 0,1 2 8,-1-2 0,-5-2 0,8-3 0,-1 0-71,-1 0 0,6-3 0,-4-1 0,4-6-38,3-2 1,0 5 0,0-8 0,0-2 23,0-3 1,0-9 0,0 0-237,0 2 262,0-7 1,10 0-1,2-13 58,1-4 0,6 2 0,-4-10 0,2-2 27,-2-3 0,4-2 0,-4 0 0,5-2-6,2-6 1,-3 3-1,-1-7 1,-4 0-17,3 0 1,1 4 0,-1-7 0,-3 1-55,4 1 0,1-4 1,1 7-1,-3 0-76,-2 1 1,-1 1 0,6 8 0,-3 0-166,-2 0 1,-8 0 63,8 0 1,-8 2-256,8 6 1,-8 4 450,8 10 0,-10-10 0,5-2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7:11.369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575482"/>
      <inkml:brushProperty name="anchorY" value="-347168.5625"/>
      <inkml:brushProperty name="scaleFactor" value="0.5"/>
    </inkml:brush>
  </inkml:definitions>
  <inkml:trace contextRef="#ctx0" brushRef="#br0">1 0 9799,'12'0'-71,"0"0"0,-4 0 0,6 0 0,6 0 346,2 0 1,-7 3-257,-1 4 0,-6-5 1,4 8-21,-2 0 0,5 2-383,-8 10 0,8 0 160,-8 0 1,10 0-8,-2 0 1,-3-9 0,3-6 11,2-5 0,3-2 0,2 0 0,0 0 230,0 0 0,0-9 0,0-4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7:11.98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06120.75"/>
      <inkml:brushProperty name="anchorY" value="-359506.96875"/>
      <inkml:brushProperty name="scaleFactor" value="0.5"/>
    </inkml:brush>
  </inkml:definitions>
  <inkml:trace contextRef="#ctx0" brushRef="#br0">265 89 8520,'-22'0'13,"0"0"0,0 2 1,0 3-1,0 5 1,0 0-1,3 2 1,1-2-166,4-1 0,6 9 0,-4-4 77,2 6 1,-4 2 0,6 0-1,1 0 93,-3 0 1,8 0 0,-6 0 0,6 0-66,2 0 0,0 0 0,2 0 16,6 0 1,-3 0 0,9-2-1,1-3-33,-3-2 0,5-8 1,-7 5 43,2-2 0,3 5 1,7-8 20,0-2 1,-7-2 0,0-3 11,2 0 1,2-8 0,3-2 0,-2-2-9,-5-5 1,4 5 0,-6-3 0,1-2 174,1-3 1,0-2 0,4 0 0,-2 3-36,-2 4 0,-8-12 1,6 5-1,-4-2-84,-4-1 1,-2-4-1,-3-1 1,0 1 22,0-3 0,0 7 1,-3-4-1,-4 5 6,-8 2 1,-4 2 0,-3 3 0,-3 5-63,-4 2 1,4 2 0,-4 8 0,4 0-157,3 0 0,8 0 1,-1 0-107,-2 0 0,0 3 0,2 4-637,8 8 1,4 4 870,3 4 0,10-1 0,2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7:12.627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634417.9375"/>
      <inkml:brushProperty name="anchorY" value="-368952.59375"/>
      <inkml:brushProperty name="scaleFactor" value="0.5"/>
    </inkml:brush>
  </inkml:definitions>
  <inkml:trace contextRef="#ctx0" brushRef="#br0">110 0 11189,'-12'10'143,"0"2"1,7 10 0,-2 0-160,2 1 0,0-1 0,0 0 0,-2 0 64,2 0 0,-5 0 0,3 0 0,2 0-126,2 0 1,1 0 0,-3 0 0,-2 0 23,2 0 1,2 0 0,3 0-99,0 0 0,0 0 85,0 0 0,0-7-365,0 0 37,0-10 269,0 4 0,0-26 65,0-5 1,3-5-1,4 8 1,8 2 48,4 2 0,-4 0 0,0-7 1,2 0 1,2 0 1,1 0-1,-3 2 1,-5 3 92,-2 3 1,7 6 0,-2-7 54,5-2 0,-6 8 0,1 1-14,2 6 0,3-6 1,2 1 27,0 2 0,-7 3 0,-1 2 0,1 2-125,-3 5 1,1-2-1,-9 10-73,4 2 1,-1 3 0,-7 2-92,0 0 0,0 0 7,0 0 0,0 0 0,0 0-208,0 0 0,0 0 1,0 0-134,0 0 0,0-7 0,0 0-131,0 2 586,0 2 0,0 4 1,0-1-1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7:13.72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66137.0625"/>
      <inkml:brushProperty name="anchorY" value="-381357.15625"/>
      <inkml:brushProperty name="scaleFactor" value="0.5"/>
    </inkml:brush>
  </inkml:definitions>
  <inkml:trace contextRef="#ctx0" brushRef="#br0">133 0 8263,'0'25'107,"0"4"1,-2 6 0,-3-1 0,-3-5 0,3-4-149,3-3 0,0 0 0,-3 0 1,-3 0 1,1 0 0,5 3-23,-6 4 0,3-5 0,-7 6 0,2-6 52,5-2 1,-4-7-1,1 0-44,3 2-34,-7-7-6,10 0 0,-8-13 43,10-4 1,0 2 0,0-10 26,0-2 1,7-3 0,0-2 0,-2 0 23,-2 0 1,4 0 0,1 0 0,-4 0 13,-1 0 1,7-7-1,2-1-11,0 3 0,5 3 0,-7 2 0,2 2 27,6 5 0,1-2 1,3 7 89,0-2 0,0 0 0,0-3 38,0 8 0,-7-3 93,0 3-220,-10-1 1,4 11-10,-9 4 0,0 5-34,0 11 0,3-9 51,4 1 1,-2-3 4,10 3 1,-10-3-28,2-5 0,-4 6 9,-3 9 0,0 0-23,0 0 0,-8 0-5,1 0 0,-1-7 1,6-3-1,-3 0-3,-2 0 0,-1-4 1,8 6-87,0 4 1,-2-6 0,-3 3 12,-2 2 1,-1-5-143,8 3 68,-9-1 109,6 8 67,-7-9 0,13-6 5,4-14 0,-4-6 0,4-9 17,-5 0 1,1 0 0,2 0 0,2 0 16,-2 0 1,0 0 0,0 0 0,5-2-55,2-6 1,-5 6 0,5-6-66,-2 6 75,7 11 0,-7-6 0,7 4 0,-2-2 31,2 2 0,-5-2 1,3 10-1,2 2 36,3 2 1,2-4-1,0 0 1,0 2 79,0 2 0,-7 3 0,-1 0-30,4 0 0,-1 3 0,0 2 1,-2 5-20,2 2 1,-5 0-1,0 5 1,-2-2-84,-5 2 0,5 3 0,-3 2 1,-2 0-99,-3 0 0,-2 0 1,0 0-118,0 0 1,0 0-1,0 0-263,0 0 0,0 0 90,0 0 1,0 0-436,0 0 1,3-9 788,4-6 0,-4 5 0,7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7:14.38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698936.5625"/>
      <inkml:brushProperty name="anchorY" value="-393695.5625"/>
      <inkml:brushProperty name="scaleFactor" value="0.5"/>
    </inkml:brush>
  </inkml:definitions>
  <inkml:trace contextRef="#ctx0" brushRef="#br0">486 177 8179,'0'-22'36,"0"7"0,0 1 0,-3-4-235,-4-1 0,5 4 225,-6 0 0,-4 8 148,-3-8 1,3 10 0,-3-4 22,-2-1 0,5 7 1,-3-4-89,-2 5 1,-2 2 0,-4 0-87,1 0 0,0 0 0,0 0 0,3 2-67,4 5 0,-5-2 1,6 8-1,-6-1 70,-2 0 1,0 3 0,0 7-43,0 0 1,2 0-1,3 0 1,5 0-5,2 0 0,3-7 0,7-1 0,0 4-12,0 1 0,0-4 1,0 0-29,0 2 1,10 0 0,4-2 0,6-6 22,2 1 1,0-7-1,0 4 1,0-5 10,0-2 1,0 0-1,3 0 1,2-2 20,2-5 1,0 4 0,-9-7-1,-3 3 131,-2 0 0,-3-10 0,5 4 0,-4-1-16,-4-1 0,6 0 0,-5-7 1,0 0-28,-1 0 0,1 0 0,-5 0 54,2 0 0,1 0-120,-8 0 0,0 7-43,0 0 108,0 11 1,-3 8-12,-4 11 0,5 10 0,-6-11 14,6 6 0,2 2 0,0 0 0,0 0-6,0 0 0,0 0 1,0 0-154,0 0 0,2 0 0,6 0-434,6 0 0,6 0 366,2 1 0,0-11 0,0-5 142,0-4 0,0 6 0,0 4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7:14.892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732485.75"/>
      <inkml:brushProperty name="anchorY" value="-406122.15625"/>
      <inkml:brushProperty name="scaleFactor" value="0.5"/>
    </inkml:brush>
  </inkml:definitions>
  <inkml:trace contextRef="#ctx0" brushRef="#br0">133 66 14992,'22'0'-652,"-8"-7"1,-1-3 0,-1 0 2550,0 1-1714,-7-9 0,7 16 592,-4-5-877,-6 4 1,8 6-40,-10 4 1,0 5 0,0 10 0,0 0 118,0 0 1,0 0-1,-3 0 1,-1 0 12,-4 1 1,-2-1 0,6 2 0,-4 3-20,3 2 1,-5 3 0,1-5 0,-1 3-59,0-3 0,3-1 1,4 1-1,-2 3 20,-2-3 1,0-3 0,4 1 0,-2 2 9,-2 2 1,-3 1-1,5-8 1,-5 0 3,-2 0 1,5 7-1,-5 0 1,2-2-13,5-2 0,-5-3 0,3 0 0,2 0-11,2 0 1,-4 0-1,0 0 1,2 0-111,2 0 1,6-7 0,4 0 9,8 2 0,4-5 0,4 0 1,-1-2 51,0-5 1,7 5-1,0-3 1,-2-2-50,-2-2 0,4-3 0,3 0 0,0 0-83,0 0 0,0-3 1,-5-2-1,2-5-197,-2-2 1,-3 7 476,-2-2 0,1-5 0,-1-1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7:15.182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766674.3125"/>
      <inkml:brushProperty name="anchorY" value="-418460.5625"/>
      <inkml:brushProperty name="scaleFactor" value="0.5"/>
    </inkml:brush>
  </inkml:definitions>
  <inkml:trace contextRef="#ctx0" brushRef="#br0">0 23 12476,'22'0'0,"3"0"50,4 0 0,-2 0 1,10 0-1,0 0-28,-3 0 0,5 0 0,-7 0 0,0 0-389,0 0 1,4 0 0,-6 0 0,-3 0-344,-3 0 1,1 0 735,4 0 1,-4-10 0,6-2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7:15.663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800774.6875"/>
      <inkml:brushProperty name="anchorY" value="-430159.5625"/>
      <inkml:brushProperty name="scaleFactor" value="0.5"/>
    </inkml:brush>
  </inkml:definitions>
  <inkml:trace contextRef="#ctx0" brushRef="#br0">221 5 16314,'13'-2'1486,"-6"-1"1,-7 3-1155,-7 10 0,-6 5 0,-6 2 0,2-2-183,2 2 0,0 3 0,-7 4 1,3 3-44,4 2 1,-2 3 0,7-5 0,0 5-282,0 2 1,-4-4-1,4 4 1,0-2-5,0-5 1,3 5-1,7 0 1,0-1-61,0 1 0,0-2 0,0-6 41,0 6 1,0 1 0,0 6-152,0-7 0,0-6 0,0-2-465,0 0 1,0 0 237,0 0 0,7 0 0,3-2 210,2-5 1,3-6-1,7-9 1,0 0 240,0 0 0,8 0 1,1 0-1,1 0-43,0 0 1,5 0 0,-5 0-1,0 0 406,-1 0 1,-1 0-181,-8 0 1,0 10-1,0 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0:06:41.001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55111.25"/>
      <inkml:brushProperty name="anchorY" value="-207442.15625"/>
      <inkml:brushProperty name="scaleFactor" value="0.5"/>
    </inkml:brush>
  </inkml:definitions>
  <inkml:trace contextRef="#ctx0" brushRef="#br0">0 309 7978,'0'-22'-256,"0"0"0,10 0 0,5 0 1,5 0 303,2 0 1,7 0 0,0 2 0,-2 3 366,-2 2 0,4 1 0,1-6 0,-3 3-515,-3 2 1,-2 8 0,0-5 0,0 2-204,0 5 0,0 2 0,0 3 303,0 0 0,0 0 0,1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7:16.051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835558.5625"/>
      <inkml:brushProperty name="anchorY" value="-442497.96875"/>
      <inkml:brushProperty name="scaleFactor" value="0.5"/>
    </inkml:brush>
  </inkml:definitions>
  <inkml:trace contextRef="#ctx0" brushRef="#br0">13 0 17626,'-13'0'297,"23"0"1,5 0-1,17 0-308,-1 0 0,1 0 0,5 0 0,-8 0-332,-4 0 0,-1 0 1,3 0-1,3 0 3,-3 0 1,5 0 0,-3 0 0,-2 0 339,-3 0 0,-1 0 0,-1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7:47:16.812"/>
    </inkml:context>
    <inkml:brush xml:id="br0">
      <inkml:brushProperty name="width" value="0.22857" units="cm"/>
      <inkml:brushProperty name="height" value="0.22857" units="cm"/>
      <inkml:brushProperty name="color" value="#FF4E00"/>
      <inkml:brushProperty name="inkEffects" value="rainbow"/>
      <inkml:brushProperty name="anchorX" value="-870188.125"/>
      <inkml:brushProperty name="anchorY" value="-454373.34375"/>
      <inkml:brushProperty name="scaleFactor" value="0.5"/>
    </inkml:brush>
  </inkml:definitions>
  <inkml:trace contextRef="#ctx0" brushRef="#br0">22 287 17981,'3'-12'566,"4"4"1,8 6 0,4 2 0,3 0-937,0 0 1,0-3 451,0-4 1,1 5-1,-1-6 1,0 6-96,0 2 0,7-7 0,0-1 0,-2 1 21,-2-3 0,-3 8 1,0-8-1,0 2 71,0 1 1,0-3 0,0 5-18,0-2 0,-9-10-55,-6 2 0,-5 3 0,-2-3-416,0-2 0,-9 5 0,-6 0 1,-5-1 171,-2 1 0,0 7 0,-2-5 82,-6 1 0,6 6 0,-6-4 0,6 4 79,2 3 1,0 0-1,0 0 1,0 0 26,0 0 1,0 8-1,-1-1 1,4 0 163,4 3 0,-4 0 0,6 7 0,-1-5-2,-1-2 1,8 7 0,-6-2 0,4 5-101,4 2 0,-5 0 1,2 0-1,4 0 160,1 0 0,3 0 0,0 2 0,0 3-182,0 3 0,0-1 0,0-7 0,0 0-93,0 0 0,0 0 1,0 0-1,3 0-151,4 1 1,3-1-1,7 0 1,0 0 58,8 0 0,6-8 1,16-1-1,4-4-89,8-4 1,15 0 0,11 0 0,11 2-89,-45-4 0,1-1 0,8 0 0,0-1 375,-5-2 1,0 2 0,3 3 0,-1 2 0,-2 0-1,1 0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19:55:32.374"/>
    </inkml:context>
    <inkml:brush xml:id="br0">
      <inkml:brushProperty name="height" value="0.053" units="cm"/>
      <inkml:brushProperty name="color" value="#FF0000"/>
    </inkml:brush>
  </inkml:definitions>
  <inkml:trace contextRef="#ctx0" brushRef="#br0">11079 2602 8326,'0'-14'-516,"0"0"308,0 0 477,0 2-33,0 3 29,0 9 238,0 0-484,-9 0 1,6 2 142,-4 5-113,5-5 23,2 8-70,0-10 1531,0 0-1142,-9 0 0,4 0-134,-9 0 0,7 0-439,-7 0-298,9 0-168,-4 0 0,9 2-779,0 5 0,9-5 1427,5 5 0,14-4 0,5-3 0</inkml:trace>
  <inkml:trace contextRef="#ctx0" brushRef="#br0" timeOffset="1">11415 2581 7759,'-12'0'-464,"3"9"544,9-7 48,-10 8 1,8-8 8,-5 5-198,5-5 21,2 8 1,2-10 7,5 0 1,-2 0-7,9 0 175,-10-10 0,6 6 12,-10-10-47,0 9 1,0-4-65,0 9 1,-3 2-7,-4 5 1,5-2 0,-7 6-27,-1-1 0,8-1-54,-5-2 51,5-5-64,2 8 41,0-10 170,0 0-202,0-10 28,0 8-80,0-7-210,0 9-146,0 0 0,0 0 0</inkml:trace>
  <inkml:trace contextRef="#ctx0" brushRef="#br0" timeOffset="2">11037 2560 8512,'-14'-12'-2084,"0"5"2848,9-5-278,-4 10 70,0-7-174,6-1 174,-6 8-893,0-7 212,6 9-87,-6 0 428,9 0-253,0 0 293,-9 0-393,6 0 242,-6 0 69,9 0 104,0 0-245,0 9 1,0-4-1,-2 6 89,-5-1-112,4 6-145,-6-4-130,9-1 83,0 8 0,0-14 45,0 9 101,0-10 0,2 6 6,5-10 14,-4 0 0,8-3 64,-4-4 1,-4 3-1,6-8 1,-2 0 105,0 1 0,0 4-104,-7-7 2,0 0 0,0 0 117,0 0 0,0 7 25,0-7-356,0 9 201,0-4-19,0 9-9,0 0 22,0 9-34,0-7 0,-2 15 8,-5-10-9,4 9 0,-6-11 0,7 6 0,-3 1 7,-2 0 0,0-5-124,7 7 0,0-7 47,0 7 1,2-10 49,5 3 1,-2-4 21,9-3 0,-2-3 0,4-4 4,-2-7 1,-9 3-1,4-3 171,0-3 1,-6 6 0,4-3-88,-5-3 0,-2 6 40,0-3-95,0 9 0,0-2 23,0 14-178,-9-5 0,6 17 0,-6-5-281,0 5 64,6 2 1,-6-7 169,9 0 0,2-10-890,5 3 553,-4-4 0,8-3 506,-4 0 0,5 9 0,9 3 0</inkml:trace>
  <inkml:trace contextRef="#ctx0" brushRef="#br0" timeOffset="3">11331 2706 8325,'2'-21'-390,"5"0"0,-2 1 216,9-1 565,-10 0-241,6 0-51,-10 9 39,0 3-41,0 9 1,0 2-131,0 5 1,-7-2 19,0 9 1,-3-3 20,3 3 0,5-2 0,-5-5-100,5 7 51,2-5-19,0 0 21,0-9 1,2 0 47,5 0 0,-2-7 0,6-2 66,-1-2 0,-1-1 0,-4-4-6,2 2 0,0 7 103,-7-7-58,0 9-84,0-4 0,-7 11 38,0 5-142,-10-5 1,13 17 100,-10-5-27,9 5 0,-7-5 0,8-1-53,-3 4 0,0-6 46,7 3-51,0-9 50,0 4 1,2-16 9,5 0 0,-5-2 0,8 2 5,-1-7 1,-4-4 14,9-3-15,-10 0 50,6 9-55,-10-7 0,0 17 0,0-5 0,-3 12-3,-4 2 1,3 7 0,-8-5 0,3 3-2,4 4 1,-4-4 0,0-1 8,-3-2 1,7 1 5,-2-3-56,5-5 0,2 10-136,0-5 157,0-5 0,2 5 8,5-14 0,-2 5 0,7-8-36,-3 1 17,7 7 0,-11-15 1,6 8 5,-1-2 1,-1 4-1,-4-7 106,2-3 0,0 6 194,-7-3-53,0 9-139,0-4 0,-3 9-4,-4 0 0,3 0 0,-8 2 0,0 3 52,1 2 1,4 7 0,-5-5-277,3 3 0,-5-5-41,7 7 0,0-7-203,7 6-89,0-8-208,0 4 403,9-9 1,-4 0-355,9 0 639,-10 0 0,15-9 0,-7-2 0</inkml:trace>
  <inkml:trace contextRef="#ctx0" brushRef="#br0" timeOffset="4">11310 2644 8156,'-12'-3'-95,"3"-1"-274,0-3 824,6 0-258,-15 7-62,15 0-179,-6 0 76,9 0-33,0 9 0,0 3 0,0 8 8,0-8 53,9-3 1,-4-9 0,7-2 65,-3-5 0,-2 2-20,-7-9 1,0 1 275,0-8-238,0 9-133,0-7-226,0 17 200,0-7-84,-9 9 0,6 2-665,-4 5 312,5 5 0,4 6-74,5-4 1,-2-4 525,9-10 0,-9 9 0,4 2 0</inkml:trace>
  <inkml:trace contextRef="#ctx0" brushRef="#br0" timeOffset="5">10974 2539 8323,'-21'0'-140,"0"0"0,0 2 0,0 3-672,0 2 1,7 0 1648,0-7-705,0 0 1,0 7-35,0 0 68,10 0 0,-6-5-74,10 5 0,0-2-111,0 9 1,3-10-78,4 3 0,4-4 4,10-3 0,0 0 1,-2-3 76,-5-4 3,5 5 0,-17-10-3,5 5 5,4-4-1,-8-1 173,6-7 1,-9 15 198,0-10-239,0 9 4,0-4-80,0-1 23,0 8-78,-9-7 113,6 9 2,-6 0-35,0 9 11,7-7-5,-8 8-531,1-1 114,7-7-411,-8 17 416,10-7-19,0-1 243,0-1 111,0-1 0,10 3 0,1 9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1:50.73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950314.5"/>
      <inkml:brushProperty name="anchorY" value="-1.33934E6"/>
      <inkml:brushProperty name="scaleFactor" value="0.5"/>
    </inkml:brush>
  </inkml:definitions>
  <inkml:trace contextRef="#ctx0" brushRef="#br0">40 2742 7946,'-13'0'364,"2"-2"1,2-4 0,5-7-1,1-5 199,3-2 1,7 7-1,2 0 1,-1-2-475,1-2 0,4 4 0,-4 0 33,2-3 0,-5-1 1,5-3-1,-2 1-60,-5-1 1,5 1 0,0-1 10,2 0 1,-7 1 0,5-3 0,-3-2-13,1-2 0,6-2 0,-7 4 1,1-5-11,2-1 1,-5 6 0,7-4-1,-2 1-11,-5 1 1,5-6 0,-3 3 0,1-1 51,1-5 0,-5-2 0,5-2 0,-1 0-20,-1-1 1,1 1 0,-7-2-1,2-3-9,5-2 0,-5 1 0,4 3 1,-4-1-19,-2-3 1,0-6 0,0 4-1,0 0-4,0 0 0,-2-4 0,-2 4 0,-3 0-50,3 0 1,-5-4-1,3 4 1,-1 0 17,-1 0 1,5-4-1,-3 6 1,4 3-36,2 1 0,0-4 0,0 1 0,0 1-137,0 3 1,0-5-1,2 0 1,2 3 111,3 1 0,1 5 0,-3 3 0,1 1 24,-1-2 0,3 7 0,1-1 0,0 3 11,0 0 0,-1 0 1,-3 6 27,1 1 0,3 1 1,-5 3 37,3 2 0,-1 7 107,-6-7-66,0 8 0,0-1-25,0 12 0,0 5 0,0 9 0,-2-1 53,-4 1 0,1 6 1,-6 2-1,3 3-1,3 4 0,-3 2 0,1 4 0,3 3-19,1 1 1,3 3 0,0-4-1,0 1-10,0-1 1,0 4 0,0-2-1,0-1-19,0 3 1,3-4 0,1 6 0,5-2-75,2-5 0,-1 3 0,6-2 1,-3-5 7,2-2 1,2 2 0,3-11 0,0 3-158,-1 4 1,1-7-1,2-2 1,2-4 5,2-2 0,0-1 1,-7 1-1,1-1 2,0 1 1,6-3-1,0-4 1,-2-4-1,-2 0 0,-3-5 0,1 7 138,-1-2 1,1-3 0,0-6 0,-1 0-13,1 0 0,-1-6 0,-1-3 0,-3-2-35,-2-4 0,7 0 0,6-3 0,-2 1 1,-2-5 0,-3-4 1,1 2-1,-1-2 10,1 2 1,4-4 0,0-1 0,-4-1 45,-3-5 0,5 5 0,-9-3 0,2 0 1,-2 3 0,5-7 1,-8 4-1,3-4 21,1-2 0,-8 0 1,5-1-1,0 1-12,0 0 0,-7 0 1,3 2-1,-5 2 31,-2 2 0,6 3 1,1-5-1,-3 4-40,-2 3 1,-2 2-1,0 6 19,0 1 0,0 6-19,0 0 13,0 8 1,0-1 53,0 12 1,0-1-1,0 8 1,-2 4 71,-4 7 0,4 0 0,-5 9 1,3-1 28,-3-1 0,5 6 0,-7-4 0,3 4-14,-1 2 1,1-2-1,6 0 1,0-2-20,0 0 1,-7 6-1,1-6 1,1 6-37,3 5 0,0 0 0,-3-7 0,-1 2-31,2 5 1,1-3-1,3 8 1,0-1 23,0 0 0,0 0 0,0 2 0,0-4-68,0 0 1,0-7-1,0 7 1,0-4-116,0-5 0,0 4 0,3-10 0,1 2 46,2-2 0,10-3 0,-5-6 0,2 2-53,0-2 0,0-4 0,6-5 1,-1-2 42,-5 2 1,4-4 0,-4 0 0,5-2-147,1-5 1,1 5 0,0-3-62,-1-1 0,1-3 1,-1-2 178,1 0 1,-7-2 0,0-3 0,0-3 16,-2-3 1,6 4 0,-3-6 0,1-2-17,-2-2 1,4-3-1,-4-2 1,5-2 48,1-2 1,-6-7 0,1 5 0,1 0-9,2-1 1,3-5 0,-1 1-1,-1-4-13,-5-2 0,4 0 0,-4-1 0,3 1 9,-3 0 1,2 2 0,-6 2 0,-1 5 39,1 1 0,0-3 0,-5 6 1,3 2 0,-3 2 1,-2 9 0,-2 0-40,0-3 322,0 8-193,0-1 0,-6 18 0,-1 4 0,3 4 21,2 3 1,-5 2 0,-2 2 0,1 4 144,-1 2 0,2 1 0,5 4 0,-2-3-141,-3 3 1,1-7-1,6 1 1,0-3-33,0 0 1,0 7 0,0-7 0,0-2 50,0-2 1,0 6-1,0 2-118,0 1 1,2-3 0,2-8-1,3-1 56,-3 1 0,1 0 1,-1-1-1,2 1 15,-1-1 1,3 10-1,1-1-82,2-4 1,-4 6 0,4-14 0,-1-1-24,1 2 1,-4 1 0,6-1 0,0-2-12,-2-2 1,6-2 0,-4 5 0,5-6-112,1-1 1,1 0 0,0-5 30,-1 3 0,1-1 0,-1-6 1,1 0 84,0 0 0,-7 0 0,0 0 0,2-2 13,2-4 0,1 1 0,-3-6 1,-2 0 40,2 1 0,3-3 0,1-7 9,1 0 0,0 1 1,-1-3-1,1 0 10,-1 3 1,1-12 0,0 11 0,-1-1-19,1-1 0,-1-4 0,1-3 0,0-1 0,-1-5 0,1 0 0,1-2 0,3 2-50,3 1 0,-1-14 0,-5 9 0,3-3-81,3 1 0,-1 2 1,-7-1-1,1-1 59,0-5 1,-7 5 0,0-7 0,2 2 31,2 1 1,-4-8 0,0 5-1,0 0-10,-2 1 0,5-6 0,-10 5 0,-1 0 19,-3 1 0,-2-6 1,0 8-1,0 1-8,0 3 1,0-5 0,-2 0 0,-5 5-19,-6 6 1,2 0-1,-2 9 1,0 2-15,2 2 1,-6 3 0,6-1 0,-2 3-4,0 4 1,2 2 0,-5 6 7,3-1 0,0-1 0,-4 9 16,4 5 1,-5 4 0,5 8 84,-4 1 1,4 2 0,0 2 0,0 2 61,2-2 0,-4 4 1,6 0-1,0 3 15,0 4 1,-4 0 0,5-1 0,-1-1-26,0 2 0,3 2 0,4 4 1,-3 3-1,-1 2 0,-1-1 0,7-3 0,0 1-74,0 3 1,0 2 0,0-4 0,0 1-20,0-1 0,0 4 0,0-3 0,0 1 1,0 2 0,0-7 0,2 7 0,3-2 32,1 0 0,1 6 1,-5-6-1,2-3-34,3-1 0,6-3 0,-4 0 1,-1-2-32,1-4 0,6 2 1,-2-9-1,3-2-38,-3-2 0,4 4 0,-4 0 0,2-2 18,-2-2 0,5-3 1,-5-1-1,2-3-44,-2-2 1,5 0 0,-5 4-1,4-1-58,3-3 1,-7-9-1,0 5 1,2-3 15,2 1 1,3-1-1,0-6 32,-1 0 0,1-2 1,-1-4-1,1-7 0,0-5 0,1-1 0,3-1 0,3 0 33,-3 1 1,4-1 0,-2-2-1,-2-4 46,-2-6 1,4 1-1,2-2 1,0-1 5,1-3 1,6-3 0,-3 1 0,3 0 30,-2 0 1,8-7 0,-6 0-1,-2 3 12,-3 1 1,5 5 0,-5 3 0,3 1-33,0-2 0,-7 5 1,4-1-1,1 1-14,-1-1 0,-4 7 1,5-4-1,-1 2-49,1 0 0,-7-1 0,2 8 0,-4 1-62,-3 5 1,1-4-1,0 6-100,-1 0 28,1-6 343,-9 15 0,-5-7-125,-12 9 1,1 0 0,-8 2 0,-2 2-14,-2 3 1,4 6-1,-1-4 1,-1 2 16,-2 4 1,-3-4-1,1 2 1,-1 2 16,0 2 1,-1 3 0,-3 2-1,-2 2 39,2 2 0,0 7 1,0-5-1,-2 0 5,2 0 0,-5 5 0,3-5 1,2 1 31,2-1 1,3 5 0,1-7-1,3 0-31,2 2 0,2-4 0,-4 7 1,4-3-41,2-4 0,1-2 1,3 0-1,-1 1-53,1 4 1,3-1-1,4-7-75,5 1 0,4 4 0,8-2 0,1-5 9,0 1 0,-1-1 1,1 0-1,-1-1 4,1-3 0,6-2 1,0 4-1,-2-4-7,-2-3 1,4 5-1,0-6 1,0-3 10,3-1 0,-7 3 1,6 1-1,-2-3 10,0-2 0,0-2 1,-4 0-1,2 0-74,2 0 0,0-6 0,-6-3 0,2 0 15,4 0 1,-5-6 0,6 4 0,-6-2 33,-1 0 1,0 0 0,-1-6 0,1 1 24,-1 5 0,1-4 0,0 4 0,-3-5 113,-4-1 0,5-8 0,-5-1 1,4 0-53,3-1 0,-3-5 0,-2 1 0,-2-2-10,3 2 1,-6-10 0,4 4 0,-1-3-11,-3 1 1,6 2 0,-8-3-1,1-3-88,0-8 0,0 5 0,-5 1 1,2 1 0,-1 0 1,4-8-1,-3 4 1,-2-3 58,-1 1 0,-3 2 0,0-4 0,0 3 15,0 4 1,-3 1-1,-1 4 1,-2-1-28,1-3 1,3 0 0,2 7 0,-2 0-7,-5 0 0,5 6 0,-4 3 0,3 1 36,3 5 0,0 3 1,-2 3-1,-2 3 88,-3 2 1,1 6 126,6-6-68,0 9 0,0-3 61,0 14 1,0 4 0,0 8-1,0 3 31,0 4 0,-7-2 0,1 9 0,1 2-76,3 2 1,2 2 0,0 0 0,0 0 29,0 1 0,0 5 0,0 1 0,0-2-58,0-3 0,0 5 0,0 2 0,0 2-82,0 4 1,0-4 0,0 0 0,0-2 65,0-4 1,0 4-1,0 0 1,0 0 3,0-1 1,0 6-1,2-5 1,3 0-3,1-1 1,1 6 0,-5-8 0,2-1-222,3-3 0,2-1 0,-5-3 0,2-3 99,-1-1 1,4-9 0,-3 4 0,-2-2-131,-1 1 0,-3-1 1,0-7-1,0 1 90,0 0 0,0-7 0,0 0 95,0 2-262,0-6 156,0-1 0,6-10 0,1-4 0,-3-7-18,-2-5 0,5-1 1,1-1-1,1 0-97,0 1 1,0-10-1,-3-3 1,5-3 37,0 2 0,0-4 1,-5 5-1,5-5 25,0-3 0,4 1 0,-6 0 0,2 0 50,4 0 0,-4 2 1,2 2-1,2 4 6,3 3 0,-1-5 1,1 5-1,-1 0 115,5-1 1,2 3 0,-5 7 0,1-1-69,0 0 0,6 1 0,2-1 0,0 1 21,1-1 0,3 3 1,-3 1-1,-1 5 2,0 3 0,-2-5 0,-6 6 0,0 3 27,-1 2 1,1 2 0,-1 0 68,1 0 0,-7 0 0,-2 2 0,-2 4-21,-5 7 1,5-2 0,-3 2-6,-1 3 0,-1 1 1,0 3-1,3-1 29,-3 1 0,-2-7 1,-2 0-1,0 2 22,0 3 0,0 1 0,0 1 1,0-1-52,0 1 1,0 0 0,0-1 0,0 1 3,0-1 1,0 1 0,0 0 0,0-1-4,0 1 1,0-1 0,0 1 0,0 0-22,0-1 0,0 1 1,0 2-1,0 1 9,0 4 1,0-1 0,0-7-1,0 1-112,0 0 0,0-1 0,0 1 0,3-1 48,3 1 1,-4 0-1,5-1 1,-5 1 2,-2-1 0,6 3 0,1 2 1,0 2 2,1-2 1,-6-2-1,7-2 1,-2-1 10,-1 1 1,1-1 0,-5 1-1,2 0-2,3-1 0,-1-6 0,-4 0 0,3 3-13,1 1 1,3-4 0,-5 0 0,5 0-104,2-2 1,2 4 0,7-6-27,-1 2 1,1-7 0,2 3 0,2-5-49,2-2 0,6-2 0,-3-3 0,1-3-122,5-3 1,2-2-1,4-7 1,3 1 27,2-1 0,-1 0 0,-3 1 0,1-1-605,3 1 0,0-1 1,-7 0-1,0 1-2386,0-1 3251,1-8 0,-1-3 0,0-8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1:51.78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963304.5625"/>
      <inkml:brushProperty name="anchorY" value="-1.34788E6"/>
      <inkml:brushProperty name="scaleFactor" value="0.5"/>
    </inkml:brush>
  </inkml:definitions>
  <inkml:trace contextRef="#ctx0" brushRef="#br0">79 0 8020,'11'3'1631,"-7"1"-1441,-8 2 0,-1 7 1,-6-4-1,0 2 1,3 4-1,-1 3 1,2 1-1,1 3 0,-1 2 1,3 2-1,2 0 1,0 0-1,-3 1 1,-1-3-1,1-3 0,3-1 1,2 0-261,0-1 0,0 1-1149,0-1 0,0 1-357,0 0 1576,0-1 0,0-8 0,0-2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1:55.18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974479.75"/>
      <inkml:brushProperty name="anchorY" value="-1.35429E6"/>
      <inkml:brushProperty name="scaleFactor" value="0.5"/>
    </inkml:brush>
  </inkml:definitions>
  <inkml:trace contextRef="#ctx0" brushRef="#br0">18 2638 8042,'9'0'1573,"-9"0"-531,-9 0-857,-2 0 0,5-7 1,10-1-1,5-1 39,1 0 1,-3-6-1,6 2 1,0-4-116,-2-3 1,6 0 0,-3 1 0,3-1-108,3 1 0,-1-3 0,1-2 0,-1-5 33,1-1 1,0 4 0,-1-7-1,1-2 25,-1-2 0,1-4 0,0-3 0,-1-3-50,1-4 0,-1-1 0,1-9 0,0-2-25,-1-2 0,1-14 0,-1 5 0,-1-2-41,-5-7 1,4 5 0,-6-9 0,2 4-14,0 5 1,-6-12 0,4 12 0,-3-3 46,-3 1 1,3 8 0,-1 0 0,0 0 19,1 3 1,-6 1-1,5 9 1,-5 3 61,-2 3 0,2-1 1,3 8-1,1 3-6,-1 1 1,3 5-1,-1 5 191,-3 5 242,-2 6-326,-2 10 1,0 11 0,0 13-1,0 4 2,0 3 0,0 8 1,0 5-1,0 4-6,0 2 1,0 7 0,0 2 0,0 0-27,0 0 1,0-1 0,0-1 0,2 4-10,5 0 1,-5 0 0,7-4-1,-3 4-15,1 0 1,6 0 0,-4-6 0,-1 2-32,1-3 1,4 5-1,-4-2 1,0-3-18,-1-1 0,5-3 0,-4 0 0,2-2-77,4-4 1,1 2 0,-1-9 0,-2 0-15,2 2 0,2-6 0,3 4 0,0-4-90,-1-2 1,1-7 0,-1 0-1,1 0-344,0-2 0,-1-3 0,1-8 298,-1 0 1,1 0-1,0 0 1,-1 0 39,1 0 1,-3-8-1,-1-5 1,-3-5 138,2-1 0,2-1 0,3-2 0,-1-2-17,1-2 0,0-9 0,-1 3 1,1-5 75,-1-3 0,1 1 1,0-2-1,-1-3-91,1-1 1,-1-8 0,1 5-1,0 0-9,-1 1 0,1-6 1,-1 5-1,-1 3-69,-5 3 1,4-8 0,-4 11 0,5 0 57,1 4 1,-5 0 0,-4 9 0,1 2 92,0 2 0,-4 3 327,6-1-216,-9 9 1,5 5 90,-9 12 1,0 5 0,0 9 0,0-1-22,0 1 0,-2 13 0,-3 1 0,-1 1-23,1 2 0,1 7 0,0 2 0,-3-3-28,3-2 1,2-1-1,-1 1 1,-1 3-94,-2 1 1,-1 1 0,7-7-1,0 0-3,0 1 1,0-1 0,0 2 0,0 1-41,0-3 1,0 11-1,0-11 1,0 2-21,0 1 1,0-3 0,0 0 0,0 0 6,0 1 1,0-3-1,0-3 1,0-1-107,0 2 1,2 0 0,3 0 0,1-5 52,-2-2 1,5 5 0,0-5-1,0 1-31,-1-1 0,8 0 0,-3-4 0,4 2-27,3-2 0,-3-2 0,-2-2 0,1-1-38,5 1 0,-1-7 0,6 0 0,-4 0-35,-3-2 0,8-2 0,-1-7 0,-2 2 86,-3 3 0,-1-1 1,2-6-1,2 0-1,2 0 0,0 0 0,-6-2 0,-1-2 54,1-3 1,6-6 0,0 5 0,-2-3 29,-2-5 0,0-1 0,2-3 0,4-1-57,2-6 0,-6 3 0,5-6 0,-3 0-53,0-1 1,7-2 0,-7-6 0,0 0-6,2 0 1,-6 0 0,4-1-1,-6 1-50,-7 0 0,2 0 1,-6 0-1,-1-1 41,1 1 0,-2 7 0,-7 1 0,0 3 71,0 4 1,-9 2 0,-4 5 13,-5 4 0,5-3 0,0 10 0,-2 1 22,-2 3 1,-3 2-1,0 0 1,1 2 266,-1 5 0,1-3 0,-1 9 0,0 3-66,1 1 0,-1 3 0,1-1 0,1 1-41,5-1 1,-4 1-1,6 2 1,0 2 38,4 2 1,3 0-1,0-4 1,-3 2-121,3 2 0,2 2 1,2-4-1,0 2-52,0-2 0,2 5 0,2-3 0,3-2 10,-3-3 0,5-1 0,-1 2 0,1 2-4,0 2 1,4 0 0,-4-4 0,2 2-37,4 2 0,0 0 1,0-6-1,-2-1-28,3 1 1,1-1 0,3 1 0,-1 0-4,1-1 0,-1-1 1,3-3-1,2-4-21,2-3 1,0 5 0,-6-6 0,0-3 14,-1-1 1,1 3 0,-1 1 0,1-3 62,0-2 1,-1-2 0,1 0-1,-3-2-21,-4-5 1,5 5-1,-5-6 123,4-1 1,1-2 0,-3-9-92,-2 1 0,-2-1 1,4 1-1,-4-1-41,-2 0 1,4 1 0,-5-3-1,3-2-69,5-2 0,-6-9 0,3 2 0,1-1 6,-4 1 1,8-11 0,-5 3 0,4-5-89,3-2 1,-7-6 0,0 2 0,2-3-15,3 3 1,1-11 0,1 2 0,0-2 3,-1 2 1,-1-7 0,-3 12 0,-2-3-8,2-4 1,-6-1 0,-3 6 0,-3 1 107,-3 5 1,0-3 0,0 10-1,0 1 135,0 3 1,-7 1 0,-2 3-1,1 3 35,-1 1 1,-4 9 0,4-2-56,-2 4 0,0 2 16,-2 1 0,5 6 0,5 2-14,-3 2 0,4 5 47,-5 10 1,5 5 0,0 9 0,-3-1 44,-1 1 1,-1 6-1,5 3 1,-2 1 122,-3 5 0,1 2 0,6 2 1,0 0-66,0 0 1,-7 3 0,1 1 0,1 3-39,3-2 0,2 4 0,0-1 1,0 1-3,0 0 1,0 0 0,0-4 0,2 4-84,5 2 0,-5 0 0,5 2 0,-3-6-31,2-5 0,-3 5 1,5 2-1,-1 0 13,-1 0 1,1 0 0,-5-5 0,2 3 10,3-3 0,0-1 0,-7-1 0,0 1-83,0-3 1,6 4-1,1-10 1,-3 2-85,-2-3 0,-2 3 0,0-9 0,0-2 54,0-2 0,0-2 1,0-1-38,0 1 0,0-7-50,0 0-99,0-9 1,0 3 26,0-14 1,-2 3 0,-2-9-1,-3-2-33,3-3 0,2-1 0,2-3 1,0-4-28,0-7 1,6-4 0,3-2 0,-1 0-20,1 0 0,6-7 1,-1-2-1,3 0 10,3 0 1,-1 5 0,1 8 0,-1 4 154,1 3 1,0 2 0,-1 6 0,1 1-103,-1-1 0,1 3 0,0 1 448,-1 3 0,1 9 1,-1-3-7,1 5 0,-7 2 1,-2 2-1,0 3-2,0 1 0,-7 10 1,3-3-1,-3 4-40,2 3 1,-3-1-1,3 1 1,-2-1-29,3 1 1,-5 0 0,5 1 0,-5 3-32,-2 2 1,0 3-1,0-5 1,0 2-54,0-2 0,0 0 0,0 0 0,0 2-55,0-2 1,0-2-1,0-3 1,0 1 23,0-1 0,2 1 0,2 0 0,3-1-59,-3 1 1,-1-1-1,-3 1-15,0 0 1,6-7 0,3 0 32,2 2 1,-5 2-5,7 3 0,-2 0 0,4-3 0,-2-2-49,3-2 0,-5-8 0,2 3 0,2-1-25,2-1 1,9 1 0,1-7 0,-3 0 38,-3 0 1,-1 0 0,-1 0 0,1 0-8,0 0 0,-1 0 0,3 0 0,2 0 78,2 0 0,0-2 1,-6-3-1,-1-3-16,1-3 1,0 4 0,-1-6 0,1 0-12,-1 2 1,1-6 0,0 4 0,-3-5-9,-4-1 1,5-1-1,-5-2 1,4-2-22,3-2 0,-3-6 1,-2 3-1,-2-1-57,3-5 0,1-9 0,3-1 0,-3 1-2,-4 3 0,5-7 0,-5-4 0,4-5-15,3-2 0,-1 3 0,1 1 0,-3 3 7,-4-3 0,5-1 0,-5-3 1,2 2 63,-2 5 1,5-4 0,-8 3 0,1-3 28,-4-3 1,2 9-1,-1 2 1,1 2 16,0 0 0,-3-4 0,-6 9 0,0 4-25,0 0 0,0 2 0,0 0 1,0 5-28,0 1 1,0 3-1,0 7-56,0-1 0,-8 0 59,-6 1 0,-3 8 0,-3 4 0,1 5 5,-1 2 0,1 0 0,-1 0 121,0 0 1,1 9-1,-1 2 1,1 2 88,-1 0 1,0 0 0,3 7 0,2-1 8,2 1 1,2-1 0,-4 1-1,4 2-92,2 4 0,2-2 0,7 6 0,-2 1 19,-4-1 1,4 1-1,-5 4 1,5-5-12,2-1 0,0 5 0,0-1 0,0 4-33,0 2 0,0 0 0,0 1 0,2-1-1,5 0 0,-5 0 0,6 0 0,-1 1-33,0-1 0,6 4 0,-5 1 0,3-3-57,4 3 1,-4 2 0,2-3 0,0 3 3,-2-3 1,7 5 0,-5 0-1,4 2-21,3 5 1,-7-7 0,0-3 0,2-3-2,3-3 0,1 0 1,1 0-1,-1 1-44,1-1 0,4-9 0,0-1 1,-2-3-127,2 0 0,0-2 0,-5-9 0,1-2-42,-1 2 0,-6-6 0,1 0 0,1-3-149,2 1 1,-4-1 0,0-6-318,3 0 0,1-2 0,3-2-1155,-1-3 1,1-1 1865,-1 1 0,10-13 0,1-10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1:55.89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994740.9375"/>
      <inkml:brushProperty name="anchorY" value="-1.36279E6"/>
      <inkml:brushProperty name="scaleFactor" value="0.5"/>
    </inkml:brush>
  </inkml:definitions>
  <inkml:trace contextRef="#ctx0" brushRef="#br0">59 20 7871,'0'-11'382,"0"3"1,-2 8-141,-5 0 0,5 2 1,-7 4-1,3 7 174,-1 5 0,1 1 0,6 1 0,0 2-60,0 4 0,0-2 0,0 6 0,0 1-130,0-1 1,0-6 0,0 5 0,0-3-69,0 0 1,0 6-1,0-5 1,0-3 45,0-3 0,0 5 0,0 1-710,0-3 0,0-9-640,0-2-1334,-9 0 308,7-2 2172,-7-2 0,27-18 0,3-2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1:57.27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01338E6"/>
      <inkml:brushProperty name="anchorY" value="-1.36895E6"/>
      <inkml:brushProperty name="scaleFactor" value="0.5"/>
    </inkml:brush>
  </inkml:definitions>
  <inkml:trace contextRef="#ctx0" brushRef="#br0">295 334 7860,'-9'-11'38,"7"0"0,-7 7 0,3-5 0,-1-2 1,3-4-1,4-2 0,6-3 437,7 0 1,-2 7-168,2 0 1,0 2 0,7-4-14,0 2 1,-1 2 0,1-4 0,-1 4-71,1 2 0,0-4 0,-1 5 0,3-1-48,4 0 0,-4-4 1,4 7-1,-4-1-143,-3-2 0,8 7 0,1-4 0,0 1-25,0-1 0,5 4 0,-5-5 1,1 5-63,-1 2 0,5 0 0,-7 0 0,-2 0 26,-2 0 0,-3 6 0,1 3 0,-1 0 29,1 0 1,-7 6-1,-2-2 1,-2 4 106,-5 3 0,0-1 0,1 1 0,1 0 29,-1-1 1,-3 1 0,-2-1-1,0 1-39,0 0 1,0 6 0,0 0 0,0-2 12,0-2 1,-7-3-1,-1 1 1,-3 2-9,-5 4 1,6-4 0,-4 4 0,1-5-40,3-1 1,-8 6-1,5 0 1,-4 0-7,-3 3 0,0-7 1,1 6-1,-1-2 22,1 0 1,-1 7 0,0-5-1,1 0-87,-1 1 0,-6 6 0,-2-5 0,-1 3 16,1-1 1,-7-1 0,5 4-1,-3-3 30,1 3 1,1 2 0,-4 0 0,5-2 6,1-2 1,-3-1 0,6 5 0,-1-2-11,-1-2 0,6-3 0,-4 5 0,4-2-23,3 2 1,-1 0 0,1-1-1,-1-3-32,0-3 0,7 5 0,0-7 0,0-2 14,2-2 0,-4 4 0,6 0 0,1-2-9,-1-2 1,-4-3-1,6 1-111,3 0 1,2-1-169,2 1 1,0-1 154,0 1 0,9-7 1,4-2 65,4-2 1,3-3 0,-1-6 43,1 0 0,-1 0 1,3 0-1,2 0 31,2 0 0,9-6 1,-2-3-1,4 0-26,2 0 0,0-4 0,0 7 0,1-1 14,-1-1 1,0 5 0,0-5 0,0 1 6,1 1 0,-3-1 0,-3 7 0,-1 0 6,2 0 1,2 0-1,0 0 1,-2 0-23,-2 0 1,-3 0-1,5 0 1,-5 0-64,-1 0 1,3 0 0,-6 0-1,-2 0-105,-2 0 0,-2-6 1,-1-1-1,1 3-360,0 2 0,-7 2-371,0 0 0,-9-3 251,3-3 1,-7 1 0,-7-5 664,-6 1 0,-13-6 0,-5 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1:57.68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03705E6"/>
      <inkml:brushProperty name="anchorY" value="-1.37722E6"/>
      <inkml:brushProperty name="scaleFactor" value="0.5"/>
    </inkml:brush>
  </inkml:definitions>
  <inkml:trace contextRef="#ctx0" brushRef="#br0">18 20 7971,'0'11'0,"-3"-2"0,-3-9 601,4 0 0,-5 0-242,14 0 1,-3 0-1,9 0 1,2 0-122,3 0 1,1 0-1,1 0 1,0 0-26,-1 0 1,7 0-1,3 0 1,1 0-230,5 0 0,-4 0 0,1 0 0,1 0-57,-3 0 1,5 0 0,-7 0 0,1 0-500,-1 0 1,5-7-1,-5 1 1,0 2 81,1 1 0,3 3 0,-3 0 1,-1-2 489,0-4 0,7 4 0,-4-7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2:09.11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08593E6"/>
      <inkml:brushProperty name="anchorY" value="-1.39289E6"/>
      <inkml:brushProperty name="scaleFactor" value="0.5"/>
    </inkml:brush>
  </inkml:definitions>
  <inkml:trace contextRef="#ctx0" brushRef="#br0">98 1157 8105,'0'-19'72,"0"-1"0,0 0 0,0 1 1,0-1-1,0 1 0,3-1 1,1 0-1,5 3 1149,2 4-642,-7 4-284,5 9 0,-9 9 0,0 4-168,0 4 0,-7 3 0,-2 2 0,-2 4 1,-2 4 26,2 1 1,-4 6-1,7-4 1,-1 4-50,0 2 1,-4 0 0,7 0-1,1-2-133,3-4 1,-5 4 0,1-4 0,2 4 51,1 2 0,6-2 0,1-5 1,5-3-75,2-1 1,-5-6 0,7 4-1,0-4 6,-2-3 0,6 1 0,-3 0 0,3-3 39,3-4 1,-1 4 0,1-6-154,-1 0 0,1 0 0,0-7 133,-1 3 1,1 0 0,-3-10 10,-4-3 1,5 1 0,-5-5 0,4-1 20,3 0 1,-1-2 0,1-7 0,0 3 17,-1 4 1,1-5-1,-1 5 1,1-4 4,0-3 1,-7 3-1,-2 1 1,-3 3 25,-3-2 1,3-2 0,-1-3 0,-1 1-40,3-1 0,-5 0 0,7 1 0,0-1 6,0 1 1,-4-8 0,6 1-1,2 0-52,2-2 0,1 6 1,-3-4-1,-2 4 1,2 3 0,1-1 0,-1 0 0,-4 1 51,-3-1 1,1 7 0,-5 0 34,3-2 0,0 4 285,-7-2 67,0 8-379,0-3 1,0 10 5,0 4 1,-7-1-1,0 8 15,3 2 0,2 3 0,2 1 41,0 1 1,-7 6 0,-1 0-1,-1-2-3,0-2 1,1 4 0,3 0 0,-4-2-34,-1-2 1,5 4-1,-1 0 1,4-2-13,2-2 1,0-3-1,0 1 1,0 0-59,0-1 1,0 1-1,0-1 1,0 1-78,0 0 0,6-1 0,3-1 0,-1-3-25,1-2 0,6-7 1,-1 5-1,3-2-27,3-5 1,-1 1 0,1-1 73,-1 3 0,1-1 0,0-6 0,-1 0 21,1 0 1,-7-2-1,0-5 62,2-6 1,0 2 0,1-2 0,-3 0 25,2 2 0,2-6 1,3 4-1,0-4 9,-1-3 0,1-6 1,-1 0-1,3 2-11,4 2 1,-4-4 0,6 0 0,-2 2 4,1 2 1,-1 2 0,-5-1 0,3-1-13,3 2 1,-1-6-1,-7 9 1,3-5-44,4 4 1,-4-1 0,4 6-1,-6-5 15,-7-1 0,4-1 0,-4 1 0,5 1-15,1 5 0,1-4 0,-1 4 0,1-3-16,0 3 1,-7-2-1,0 6-10,2-2 0,-4 5 9,2-7 1,-9 6 35,3-6 1,-7 9-1,-7-3 12,-6 5 0,-4 2 1,-3 2 27,1 5 1,-1-3 0,0 7 0,1 0 10,-1 0 0,1 2 0,-1 7 0,0-1 64,1 1 1,-1-1 0,1 1-1,-1 0 17,0-1 0,1 7 0,1 0 0,3 1-76,2 1 0,7-6 1,-5 6-1,2-2-13,5 0 1,-5 7-1,2-7 1,3-2-42,2-2 0,2 4 1,0 0-1,0-2-19,0-2 0,2-3 1,2 1-17,3 0 0,8-1 1,-4 1-1,2-1 10,0 1 0,0-3 0,7-4 0,-1-4-101,1 0 1,-7-7 0,0 5-1,2-5 16,3-2 0,4 0 0,2 0 47,2 0 1,0 0 0,-7-2-1,1-3 41,0-1 1,-1-7-1,1 4 1,-1-2-1,1-2 7,0 2 1,-3-6 0,1 4 0,-1-5 29,5-1 0,2-1 0,-5-2 1,1-4-4,-1-7 1,1 3 0,2-3 0,2 1-18,2 1 1,0-6-1,-9 4 1,-1-1-10,-3 1 1,0-4 0,4 4 0,-1-2-38,-3 3 0,-7-5 1,5 4-1,0-4 16,0-2 0,0 0 0,4-1 0,-4 1 0,-2 0 0,-1-7 0,-3 1 1,3-1-53,3-2 1,0 0 0,4-6-1,-2 1-54,3-1 1,-5-3-1,2 1 1,0 3 77,-2 8 1,4 3 0,-9 3 0,-1 2 11,-3 4 1,-2 5 0,0 8 0,0 1 221,0-1 0,-7 1 0,-1 1 123,-3 5 0,4-2-182,-6 8 0,7 1 0,-5 8-56,2 5 0,-4 3 0,4 10 1,-2 0 0,-4-1 1,0 7 0,0 5-19,2 6 0,6-2 1,-4 10-1,0-3 0,2-3 65,1 0 0,1 7 0,7 2 0,-2 0 11,-4 0 0,3 4 1,-3-4-1,1 2-12,-1 4 1,4-6 0,-5 0-1,5 0-48,2 4 0,-6 3 0,-1-1 0,3-4-65,1-2 0,3-2 0,0-7 1,-2 0-50,-4 1 0,4-8 0,-5 1 0,5 0-76,2-3 1,0 5-1,0-9 1,-2-2 29,-5-2 1,3-3 0,-7 1 38,2 0 0,0-10 1,5-1 41,-2 0 1,-3-7-15,2 5 1,5-7-1,-4-7-4,3-6 0,3-4 0,0-3-10,0 0 1,3-1 0,3-3 0,7-5-1,5 1-34,1 0 1,1-5 0,-1 5 0,1-1 26,0 1 0,6-5 0,2 7 0,0 2 62,1 3 0,3 1 0,-3 0 1,1 1-1,5-1 0,0 7 1,0 0 96,-3-2-100,1 6 1,0 0 0,-3 7 0,-2-2 20,-4-3 1,-2 1-1,-2 6-54,-1 0 0,-1 9-15,-5 4 1,-4 4 0,-9 3 62,0-1 0,-9 1 0,-6-1 0,-7-1 12,-4-5 0,-3 4 0,3-6 1,-4 0-24,-1-4 1,1 1 0,6-1 0,-4-3-19,-3-2 1,5-2 0,-5 0 0,3 0-91,4 0 1,2 0 0,3 0 0,-1 0-133,1 0 0,6-6 0,2-3-62,2-2 1,2 5 106,7-7 1,3 8 173,3-1 0,-1 4 0,8 2 113,2 0 1,2 2-1,1 4 161,-5 7 0,2-2 1,-8 2-1,-3 3-138,-2 1 1,5 3 0,-1 1 0,-2 3 146,-1 2 0,-3 1 0,2-8 0,2 3-121,3 4 1,-1-4 0,-4 4-1,3-4-85,1-3 0,3 7 0,-5 1 0,3-3 14,-3-3 0,1-1 1,-1 0-70,2-1 0,8 1 0,-6-3 1,1-2-103,0-2 0,6-8 1,-2 4 33,4-1 0,3-6 0,0 5 0,-1-5 7,1-2 1,-1 0 0,1 0 0,0 0 36,-1 0 0,1 0 0,-1 0 0,1-2 9,0-5 1,-1 5-1,1-6 1,-1 1 5,1 0 0,6-8 1,0 2-1,-2-4 13,-2-3 0,-2 3 1,-1 1-1,1 3 12,-1-2 1,8-4 0,-1-5 0,-2-3 1,-3 4 1,-1 1 0,0 0 0,-1-2-21,1-2 1,-7 0 0,0 4 0,0-2-78,-2-2 0,4-2 0,-6 4 0,0-5-43,-1-1 1,1 4-1,-5-5 1,3 1 24,-3-1 0,1 7 0,-1-4 0,2 2 16,-1 0 0,-3 0 0,-2 6 33,0 0 1,0 1 0,-2 1 280,-5 5-266,5 5 1,-15 1 24,4 1 1,-5-1 32,-1 7 1,1 2-1,3 3 1,4 3-1,2 3 0,-6 2 0,2 7 0,-2-1 67,2 1 0,-5 6 0,7 0 0,-2 0 114,0 3 0,7-5 1,-5 6-1,2 1-93,5-1 1,2 1 0,2 3 0,0-3-45,0-3 1,0 5 0,0-5 0,0 1-6,0-1 0,6 0 0,3-4 0,2 2-149,4-2 1,-4-2-1,2-2 1,2-1 35,3 1 0,1-3 1,-1-2-1,-3-4 3,-2-2 0,0 4 1,7-6 10,-1-3 1,1-2 0,-1-2-33,1 0 1,-7 0-1,0 0 62,2 0 0,1-2 1,-1-5-1,-2-3 0,2-1 1,3-9 0,1 3 0,1-7-6,-1 0 0,7-5 0,1 1 0,-3-2 6,-3-5 1,5 4-1,3-1 1,-1-1-37,0 2 1,5-3 0,-7 5 0,0 1-25,3 0 0,-8 2 0,8 8 1,-3 3-22,0 2 1,0 2-1,-6-2 1,-1 6-11,1 5 0,0 2 0,-1 0 92,1 0 1,-1 2 0,-1 5 112,-5 6 0,-4 4 0,-9 3 1,0 0-20,0-1 1,0 3 0,0 2-1,0 2-93,0-2 1,0 4 0,0-2 0,0-2 25,0-2 0,0 4 1,0 0-1,0-2-267,0-2 0,0-9 0,0 0-56,0 3 0,0-6-74,0 3 189,0-8 1,-3 4-45,-3-9 1,-5-9 0,-6-4 56,3-5 0,4-1 1,5-1-1,-1 1 111,1-1 1,-3-6 0,1-2 0,3-1-38,2 1 0,2-5 0,0 5 0,0 0 64,0-1 0,2 1 0,2 4 312,3-2-209,8 0 0,-4 6 0,8 1 0,1 1-16,0 5 1,-1-4 0,1 6 0,-1-2 55,1 0 1,6 2 0,0-4 0,0 4-21,3 2 1,-8-4 0,8 6 0,-3 3 21,0 2 1,7-5 0,-5 1-1,0-1-210,1-2 0,-1 7 0,-4-4 1,2 4-354,-2 2 0,-2 0 0,-3 0 1,1 0-310,-1 0 0,1 0 0,0 0 77,-1 0 1,1 0 667,-1 0 0,1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0:06:41.818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280193.75"/>
      <inkml:brushProperty name="anchorY" value="-227938.54688"/>
      <inkml:brushProperty name="scaleFactor" value="0.5"/>
    </inkml:brush>
  </inkml:definitions>
  <inkml:trace contextRef="#ctx0" brushRef="#br0">45 32 8027,'0'-22'454,"0"12"0,0 10 0,0 15-103,0 12 0,-7 24 1,-3 20-1,0 13-182,0 14 1,6-45 0,1 1-1,2 4 1,2 0 0,-1 0-1,0 1-56,0-1 1,0-1-1,0 2 1,0 0 0,1-2-1,0-1 1,2-2 0,2-1-219,1 2 1,2-2-1,12 38 1,2-3 0,0-7-251,0-10 1,0 7 0,0-16 0,0-4 110,0-1 0,-7-8 0,0-10 0,-1-5-22,-1-2 0,6-5 1,-6-10-1,1-5-14,1-2 0,0-2 280,7-8 0,0-10 0,0-3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2:09.446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11461E6"/>
      <inkml:brushProperty name="anchorY" value="-1.40053E6"/>
      <inkml:brushProperty name="scaleFactor" value="0.5"/>
    </inkml:brush>
  </inkml:definitions>
  <inkml:trace contextRef="#ctx0" brushRef="#br0">158 0 8028,'-31'20'0,"3"0"0,8-1 0,3 1 584,4-1 1,4 1 0,9 0 0,0-1-183,0 1 1,0 6 0,0 0 0,0-2-263,0-2 1,0-3-1,0 1 1,-2 0-233,-5-1 0,5-6 0,-4 0-573,3 3 0,3 1-1173,0 3 1838,0-1 0,-8-8 0,-3-2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2:12.13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1409E6"/>
      <inkml:brushProperty name="anchorY" value="-1.40684E6"/>
      <inkml:brushProperty name="scaleFactor" value="0.5"/>
    </inkml:brush>
  </inkml:definitions>
  <inkml:trace contextRef="#ctx0" brushRef="#br0">1666 530 7941,'18'-20'35,"-5"0"0,2 1 0,-6-1 0,1 1 0,3-1 0,1 0 0,-1 1 0,2-1 0,2 1 0,3-1 0,-3 0 0,-4 1 0,-6-1 488,-5 1 1,-2-1-1,0 0-295,0 1 1,-2-1-1,-5 1 1,-6-1 35,-4 0 0,-5 7 0,-4 0 1,-5 0-73,1 2 1,-14-4 0,5 6 0,-4 1 33,-5-1 0,4 2 0,-8 7 0,0 0-100,2 0 0,-7 7 0,5 2 1,-3 2-1,3 4 0,-11 4 1,4 5-1,-2 3 53,0-4 0,-4 8 1,-1 2-1,1 4-24,-2 2 0,6 0 0,-5 0 0,8-2-12,5-4 1,-1 10-1,10-3 1,5 1-69,4 0 1,11-1 0,-2-1 0,4 0-122,3 0 1,8 0-1,2-2 1,3-2-78,-1-2 0,1 0 0,6 6 0,0-2 117,0-4 0,0 1 0,2-5 1,2 1-173,3 5 0,8-5 0,-4 1 0,2-3-30,0-4 1,2-4 0,9-5 0,2-4-9,-2-2 0,5 4 0,-1-7 0,0-1-21,0-3 0,5-2 0,-7 0-8,-2 0 1,-2 0 293,-2 0 50,-1 0 0,-8-9 57,-4-4 1,-14 2-1,-6 0-94,-4 3 0,-10 1 0,1 7 1,2 0 52,3 0 1,-1 2 0,-2 3 0,-2 3 69,2 3 1,-5 0 0,3 4 0,0-2 10,-2 3 1,6 1 0,-4 3-1,4-1-46,3 1 0,6 6 1,-1 0-1,1 0-22,3 2 0,-1-4 0,6 7 0,-1-1-135,1 1 1,3-1-1,2 5 1,2-4-38,5-3 1,-3 7-1,7-5 1,0 1 19,0-5 0,-5 2 0,5-2 1,0-2 19,0-2 0,0 4 0,4 0 0,-2-2-26,3-2 0,1-4 1,3-3-1,-1-2-50,1 2 1,2 0 0,2-2 0,4-4 19,2 0 0,-4-7 1,7 5-1,0-5-1,-3-2 0,5 0 0,-9 0 0,0 0 30,3 0 1,-8-2 0,6-3-1,-6-4 35,-1-1 0,4 3 1,-2-6-1,-5 0 31,1 2 1,-1-6 0,3 4 0,-1-5-25,1-1 1,-1-3-1,3-2 1,2-4 59,2-3 1,0 1 0,-6-5 0,0 2-86,-1-2 0,1 0 0,2 0 0,1 3-102,4-3 0,-1 5 0,-7-1 1,1 3 27,0 4 0,-3 2 1,-2 2 1,-2 1 0,-2-1 247,2 1 363,-4 8 1,-9 4-356,0 14 1,-2 1 0,-3 8-1,-1-3-12,1 2 0,-3 5 1,-1 4-1,0 2-53,1-2 1,1 0-1,5 0 1,-2 2-44,-3-2 0,1-3 0,6-1 0,0 0-34,0-1 0,0 7 1,0 0-1,0-2 18,0-2 0,0-2 1,2-3-1,2-2-98,3-2 0,6 1 1,-5 5 0,3 1 1,2-3 0,7-2-11,0-2 1,-1-6 0,1 4 0,-1-2 8,1-5 1,0-2 0,-1-2 0,1 0-30,-1 0 0,1 0 1,2 0-1,2 0 42,2 0 0,0 0 0,-7-2 0,1-2 22,0-3 0,6-2 1,0 5-1,-2-5 5,-2-2 1,-3 5-1,1-5 1,-3 0-2,-4 0 1,5 5 0,-5-5 86,4 2 0,3-6 1,-3 2-1,1-5-77,1-1 1,1-1 0,10-2 0,-6-2-17,0-2 0,0-2 0,-4 4 0,-1-2 6,1 2 1,0-4 0,-1 2 0,-1 2-11,-5 2 1,2-4 0,-8 0 0,-1 2-119,3 2 1,-7 0 0,4-2 0,-3-2 58,-3 2 0,-9 2 0,-2 3 115,0-1 1,-6 7-60,4 0 0,-5 9 0,-1-3 103,-1 5 0,7 2 0,0 0-52,-2 0 1,4 0-1,-2 0 1,0 2 0,0 5 70,0 6 1,-1-3 0,-5 4-1,1 1 90,5 2 0,-4 3 0,6-1-73,0 1 1,0 0-1,7 1 1,-5 3 102,-2 2 1,7 3-1,-3-5 1,5 2-109,2-2 1,0 4 0,0-2 0,0 0 0,0 0-28,0 1 0,0 5 0,0-6-12,0-2 0,7 5 0,-1-3 1,1-2-1,-1-2-132,1-3 1,8 7 0,-4 0 66,0-2 1,6-2 0,-4-4 0,5-3 0,1-2-116,1 2 0,2 0 1,0 1 36,-3-3 0,12-9 0,-12 3 1,3-5-31,0-2 0,-3 0 0,1 0 32,0 0 0,-1-2 0,1-3 0,-1-4 0,1-1 74,0-6 1,-1-1 0,1-3 0,-1 1 18,1-1 0,0-2 1,1-2-1,3-4-21,3-2 0,7-1 0,-3-4 27,-1 3 1,7-1 0,-4-6 0,4 0-62,2-1 1,0 8-1,1-1 1,-1 0-1,0 3-78,0 4 0,-2 0 0,-2 2 0,-2 4 35,2 3 0,-5-3 0,1 11 1,-1 1 18,1-1 0,-8 2 1,4 7 8,-6 0 1,-8 0 0,1 0 0,-1 3 0,-3 3 175,-3 7 1,-5 5-1,-2 1 1,0 1 157,0-1 1,0 1 0,0 2-193,0 4 1,0-4-1,-2 4 1,-2-2 59,-3 2 1,-2-4 0,5 4 0,-2-4-156,1-3 0,3-6 0,2 0 1,0 3-98,0 1 1,2 3-160,5-1 98,-5-8 0,9 4 40,-5-8 1,-1-1 0,6-8 24,-3-4 0,-1 1 0,-5-6 1,2 1 14,3-1 0,2 4 0,-5-6-38,2-2 0,8-3 130,-8-1 1,1-1 0,-7 1 0,0-3-42,0-4 1,0 4 0,0-6 0,0 1 0,0-1-63,0-2 1,0 4 0,0-7-16,0-2 1,0 5 0,0-1-1,0 1 1,0 1 38,0 1 0,-7 0 0,1 4 0,1-2 65,3 2 1,-5 2 0,1 2 43,2 1 0,1-1 7,3 0 1,0 7 2,0 0 194,0 9 1,0-3 77,0 14 1,0-3 0,3 7-106,3-2 1,-2 4 0,10-4 0,1-1-1,2 1 38,3-5 0,-1 1 1,3-1-1,4 3-131,7-3 1,2-2 0,0-2-196,-3 0 0,1 0 1,6 0-1,0 0 0,1 0-373,-1 0 1,0-6-1,0-1 1,-2 1 120,-4-3 0,2 7 1,-7-7-1,0 2-723,1 1 0,3-1 0,-6 7 0,-2-2-2225,-2-4 3270,6 4 0,-6-16 0,7 7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2:12.74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17512E6"/>
      <inkml:brushProperty name="anchorY" value="-1.4144E6"/>
      <inkml:brushProperty name="scaleFactor" value="0.5"/>
    </inkml:brush>
  </inkml:definitions>
  <inkml:trace contextRef="#ctx0" brushRef="#br0">79 20 8030,'-19'0'113,"-1"0"1,3-2 2153,4-5-2228,4 5 1,11-6-40,5 8 0,4 8 0,8 3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2:30.091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20393E6"/>
      <inkml:brushProperty name="anchorY" value="-1.41933E6"/>
      <inkml:brushProperty name="scaleFactor" value="0.5"/>
    </inkml:brush>
  </inkml:definitions>
  <inkml:trace contextRef="#ctx0" brushRef="#br0">1980 1940 7844,'-11'-13'-156,"2"2"1,3 0 0,-1 1-1,3-6 840,2-1 1,4 4-449,4 0 1,-4 6 0,7-6-38,0-2 0,0-3 0,4-1 0,-5-1 44,1 1 1,-7-1-1,5 0-27,-5 1 0,-2-1 0,-2 1-30,-5-1 1,-4 7-1,-8 0 1,-1-2-75,1-3 1,-1 5-1,-2 2 1,-2 0-39,-2 1 0,-9 3 1,3-4-1,-3 2-7,2 5 1,-8 2 0,4 2 0,-3 2 2,-3 5 1,-1 1 0,3 10 0,-3-1 5,-1 5 1,-3 2 0,4-2 0,-2 2-26,3 2 0,-5 13 0,0-4 0,0 0 44,0 2 1,-4-2 0,4 2 0,0 0 13,0 4 1,3 2 0,5-3 0,1-1-9,0 0 1,-7 7 0,1 2 0,1 2 6,3 4 1,8 1-1,0-1 1,1-2-35,1 3 1,1-1 0,6 1-1,0-3 12,6 2 0,-1 3 0,6 2 0,-3 0-113,3-1 0,2 1 1,7 0-1,-2-2 20,1-5 0,3-2 0,4-6 1,3 1-166,1-1 0,9-3 0,-2-2 0,5-2 68,1-4 0,1 2 0,2-9 0,2-2 7,2-2 0,2-3 0,-4-1 0,4-3-9,3-2 1,-1-6 0,3 4 0,-5-3-21,1-3 1,-8-3-1,8-2 1,-3 0 44,0 0 0,7 0 0,-7 0 0,-2 0-62,-2 0 0,-3 0 81,1 0 1,-1 0-138,1 0 333,-9 0 0,-5 0-127,-12 0 1,-5 8 0,-9 3 17,1 0 1,-7 7-1,-3-5 1,1 4-14,0 3 1,-5-1 0,5 1 0,-1 2 53,1 4 0,-7-4 0,3 4 0,-3-2 18,2 2 0,-4-2 1,4 6-1,-1 1 9,1-1 0,-2-4 0,7 7 0,-1 0-22,1-3 1,2 5-1,6-9 1,1 0-16,-1 3 1,1-5-1,1 6 1,3 1-33,2-1 0,9-4 0,-5 7 0,2 0 37,1-3 0,-1 7 1,7-6-1,0 1 22,0 1 1,0 0 0,0 6 0,0 0 4,0 0 0,2-2 1,5-2-1,4-2-23,0 1 1,6 1-1,-2 0 1,7-2-106,4 2 1,7-1 0,-5 1 0,1-2 4,-1 2 1,7-5 0,-3 3 0,5 0 68,3-3 1,1 5 0,3-7-1,1 1-19,-1-1 1,-1 7 0,1-5 0,4 1 43,2-5 0,-4-4 1,6-5-1,2-2-140,3-2 1,2-8 0,2 1-1,0-4-14,-2-2 0,10 0 0,-10 0 0,2 0 36,0 0 0,2 0 0,0 0 0,-4-2 36,-2-4 1,8 4-1,-8-7 1,-1 2-6,1 1 0,8-9 0,-8 1 0,2-3-27,4-3 1,0 1 0,-2-3 0,0-2 23,-2-2 1,10-2-1,-10 4 1,2-5-11,0-1 1,-4 6 0,-1-4-1,-1 2 20,-1-1 0,5-5 1,-11 3-1,0 1-17,0 0 1,4-7-1,-6 4 1,-3-1 25,-1-1 0,-5 7 0,-3-4 1,-3 1-2,-3 5 0,-2 2 0,-6 3 0,0-1 106,-1 1 1,1-1-1,-3 0 202,-4 1 1,5 6-188,-5 0 0,-2 8 371,2-1-335,-9 4 0,5 10 1,-9 5-44,0 5 0,0 1 1,0 1-1,2 2-63,5 4 1,-5-4 0,4 6-1,-4-2 10,-2 0 0,7 7 0,2-5 1,-1 1 6,1-1 1,4 0-1,-4-4 1,2 5-39,4 1 0,-4 0 1,2 5-1,2-4 43,3-3 0,1 5 0,3-7 0,2 0-26,2 2 0,2-4 1,-4 7-1,2-3 7,-2-4 0,7-2 1,-1-3-1,3 1-88,0 0 1,-7-1-1,6-1 1,1-3-123,-2-2 0,3-2 45,-7 2 0,7 2 100,-1-8 0,-2 1 24,1-1 0,-6-5-12,7 5 1,-7 1 0,5-1 0,-1-3 56,1-2 0,-5 5 0,4-1 0,1-1 23,-1-3 1,-4 5 0,5-1 0,-1-2-69,1-1 0,2-3 0,6 0 0,-2 0-53,-5 0 1,5-7-1,-4-2 1,4 1-21,2-1 1,1-6 0,-1 2 0,0-3 23,0 3 1,-2-4-1,-2 4 1,-2-5 53,1-1 0,1 6 0,0 0 38,-2-3-62,-1-1 0,1-3 1,0 1 23,2-1 0,2 1 0,0-1 0,-2 0 0,-3 1 27,3-1 0,2-6 0,2 0 0,0 2-60,1 2 1,-3-4-1,0-2 1,-2 0 10,-1-1 1,8 1 0,-10 4 0,3-2 3,-2 2 1,2 0 0,-7 0 0,0 0 9,1 7 0,-3-3 0,-7 9 0,-1-2 29,-5 0 1,4 9 0,-4-5 77,5 0 0,-5 7 0,0-5-51,2 5 1,-4 4 0,2 3 0,0 4 27,-2 1 1,7 3 0,-8 7-24,1 0 0,7 4 0,-7 0 0,2-3-41,0 3 1,-2 0 0,4-2 0,-2 2 13,2 2 0,3 0 0,1-4 0,1 2-72,-1 2 1,3 0 0,2-6 0,2-1 40,-2 1 1,5 0 0,-1-1 0,0 1 54,0-1 1,5 1 0,-5 0 0,1-1-32,-1 1 1,7-1-1,-2 1 1,4 0-34,2-1 0,0 1 1,0-1-1,0-1-53,1-5 1,1 4-1,2-6 1,5 0 6,2-4 0,-4 1 1,6-1-1,3-1 60,2 3 1,-5-7-1,0 7 1,2-2 8,3-1 0,2 1 0,0-7 1,-3 2 8,-3 4 1,3-3-1,-4 3 1,5-4-61,2-2 0,-7 0 1,0 0-1,3 0-17,1 0 0,3-6 1,2-3-1,0 0 7,-2 1 1,11-8 0,-12 3 0,3-4-32,0-3 0,3 1 0,-1-1 1,-2 0 35,2 1 0,-2-7 1,-7 0-1,-4 2 26,-2 2 1,7 0 0,-5-2 0,0-2 1,-4 2 1,-5-4 0,0 2 0,1-1 28,-3-1 1,5 6 0,-12-6 0,5 2-14,2 0 1,-6-7 0,-2 7 0,-1 0-19,1-2 0,-8 6 1,4-4-1,-6 4 37,-1 2 0,0 1 0,-1-1 22,1 0 1,-1 3 272,1 4 113,-9-4 1,-2 17-352,-9 0 0,0 8 1,0 12-19,0-1 1,0 1 0,0 0-21,0-1 0,2 10 0,2 1 50,3 1 0,6-3 0,-5-6 0,1 2-41,0 2 0,6 0 0,-2-4 0,2 2 14,-2 2 0,11 2 0,-4-4 0,2 2-48,0-2 0,6 4 1,2-1-1,3-4-20,0-1 0,-1-2 0,8 2 0,-1-1-7,0-1 1,2 10 0,3-10 0,2 2 7,-3 0 0,5-3 1,-2 1-1,0-1 4,1 1 0,-3 0 0,6-1 0,-2 1 23,-4-1 1,3 1 0,-1 0 0,0-3-23,2-4 0,-5 2 1,7-6-1,1 0-4,-1-1 0,0 6 0,4-8 0,-4-2 8,-2-1 1,7 3 0,-3 1-1,4-3-21,3-2 1,-2-2 0,-3 0 0,-1 0-33,1 0 0,3-2 0,1-2 0,-1-5 12,-5-2 1,11-2 0,-4-7-1,2 1-17,0-1 0,-2 1 0,0-3 0,0-2-12,-1-2 1,8-7 0,-1 7 0,-4 0 25,-7-2 1,10 4-1,-8-7 1,1 1-2,-3-1 1,-4 5 0,5-7 0,-5-2-17,-2-2 1,0 5 0,-5 1 0,3 1-26,-2-1 1,-5 1-1,-2-5 1,-2 2 30,-1-2 1,8 5 0,-9 0 0,1 1 39,-1 5 1,-3-4 0,-6 2-1,3 2 4,-3 2 1,-3 5 0,-1 1-9,0 3 1,-7 9 0,-3-5 0,1 3 145,0-1 0,-4 1-25,6 6 1,0 0 0,4 2-76,-4 4 0,3-1 0,-8 6 0,1 0 68,0-1 0,6-3 0,-2 6 0,2 2-83,-2 3 0,5-5 0,-5 0 0,4 2 25,3 2 0,-1 3 0,3 2 0,0 2-6,-2 2 0,10 0 0,-8-4 0,4 2-5,2 2 0,7 7 0,-4-7 0,1 0-1,1 2 0,0-4 0,8 7 1,0-1 6,-1 1 1,10-7-1,-11 4 1,4-2-19,5 0 0,0 5 0,7-7 0,-3-3-9,2 3 0,-4 0 1,3-4-1,-1-1-47,-2 1 1,13 0 0,-4-1 0,2 1 59,0-1 1,-2-1 0,0-3-1,-1-2-31,1 2 0,7 1 0,-1-1 1,-2-4-39,-2-3 1,4 6 0,1-8 0,-3-2-29,-2-1 1,-2 3 0,-1 1 0,1-3 43,0-2 0,0-2 0,0 0 0,-3 0 7,-4 0 1,12-6-1,-8-3 1,1 0 59,-3 1 1,3-8-1,4 3 1,-5-2-31,1 2 1,0-4 0,-1 1 0,-1-6-56,-3-4 0,-2-2 1,5 4-1,-5-2-38,-2 2 1,-3-4-1,-6-1 1,1 1 20,-1 0 0,0-5 1,-2 5-1,-2-3 37,-2-4 1,-9 5-1,4-3 1,-2 1 36,0 1 1,-2-4 0,-9 7 0,-2 0 41,3-1 1,-1 3 0,0 4 0,-4-1 37,-2-4 0,4 1 0,-7 7 0,1 1 18,2 5 0,-7-4-81,4 4-24,-4-5 0,-2 5-115,0 0 119,0 9 0,7-3 67,0 14 1,-1 4-1,-6 8 16,0 1 0,2-1 0,3 1 1,3 0-62,3-1 0,-6 1 0,3 2 0,1 2 0,4 2 1,2 0 0,0-4 0,-1 2-34,1 2 1,2 0 0,3-4-1,-1 2 0,1 2 0,0 2 0,-1-4 0,1 2 62,-1-2 0,8 4 0,1-1 0,0-4 32,0-1 1,5 4 0,-5 1 0,3-1-44,4 2 0,0-6 1,-1 4-1,-1-4-31,2-3 1,9 7 0,1 0-1,1-2-61,2-2 0,-5-2 0,8-1 0,-4 1 4,-3 0 1,6-7 0,0 0 0,2 2 1,1 2 1,-3-4 0,4-2-1,-2 0 34,3 0 1,-1-4 0,1 4-1,-3-1 43,3 1 0,1-4 1,3 4-1,0-3-34,0-3 1,-3 4 0,1-3 0,-1 1-12,5 1 0,3-6 0,-6 5 0,1-5-5,0-2 0,0 0 0,2 0 1,2 0-122,2 0 1,0 0 0,-6 0-1,0 0 85,0 0 1,0-2 0,-1-2-1,-1-5 11,-5-2 1,5 7 0,-7-5 0,2 2-8,1 1 1,-10-7-1,5 4 1,-2-2-50,-1-4 1,1 4 0,-7-2 0,-2 0 25,-4 2 1,4-11 0,-4 5-1,2-3 3,-3-4 0,3 0 0,-7 3 0,1-3 118,-1-2 1,5-3 0,-7 5 0,-2-2-16,-2 2 1,-3 2 0,1 3 0,-1-3-22,1-4 1,-7 4-1,0-4 1,2 4 6,3 3 1,-1-1-1,-2 3 1,-1 1-18,1 3 0,-4 2 1,0-4-1,-1 2-11,1-2 0,-4 4-5,6-2 5,0 0 0,7-5 3,-1 5 1,-6 5 42,0 8 0,-6 6 0,4 3 1,0 0 19,-1-1 0,-3 8 0,4-3 1,0 2-36,0-2 1,-5 4-1,7-4 1,0 5-6,-2 1 0,7 8 0,-5-1 0,4-2-9,3-3 0,-1 3-1,1-4 1,6 10 7,0-10 0,3 11 0,-6-3 0,6 0 2,1 0 0,1 1 0,4-5 1,-3 2-8,3-2 0,2 0 1,2 0-1,1 2-19,-1-2 0,2 4 0,3-2 0,1 0-22,-1 3 1,6-8 0,2 6 0,3-3 2,-3 2 0,2-5 1,-6 6-1,2-6 16,5-1 0,-1-7 1,1 0-1,-3 2 3,2 3 1,-3-5-1,1-2 1,2 0 0,3 0 1,-1-5-1,-1 5 1,-3-2-21,3-5 1,1 5 0,3-3-1,-2-1-9,-5-3 0,5-2 1,-5 0-1,2 0-51,-1 0 0,1 0 0,-8 0 0,-1-2 6,3-5 1,-6 3 0,6-7 0,-3 0 45,1 0 0,6-2 0,-6-4 1,-2 1-18,-3 3 1,5 0-1,-1-9 1,-1-2-13,-3-2 1,-1 0 0,-1 4 0,0-2 7,0-2 0,0-6 0,1 3 0,-3-1-1,-5-5 1,3 0-1,-7-2 1,3 0 4,4-4 1,-5-3 0,1 5 0,-3 0 14,-4 0 0,4-1 0,-4 1 0,-4 2 44,-5 5 1,-4-3-1,2 6 1,-6 1-5,-5 0 1,-2 2 0,0 6 0,0 0 146,0 1 0,0-1-73,0 1 0,-2-1 195,-5 0-128,5 10-75,-7 1 1,7 9 37,-5 0 0,5 2 0,-4 5-28,4 6 0,2-2 1,0 2-1,0 2-66,0 2 0,6 5 1,3 2-1,-1 2 15,1-2 0,6-2 1,-1 0-1,1 2-25,-2 2 1,6 2 0,-1-4-1,6 4-27,0 3 1,6-7-1,3 4 1,2-2 3,-3 0 0,12 0 1,-5-6-1,3 0 9,-1-1 1,7 7 0,2 0 0,2-4 29,0-6 0,1 5 0,5-5 0,1-1-43,0 2 1,0-2 0,2 1-1,2-5-37,2-3 1,1 5-1,-5-4 1,2 0-14,2-1 0,0-1 1,-4-5-1,0 3 38,-2 1 0,11 1 1,-11-7 55,2 0 1,-7 0-1,-2 0 1,3-3-1,1-1-40,3-2 1,-7-8 0,-1 6 0,-1-3-8,0-4 1,-5-1-1,8-1 1,-1 0-12,-2-5 1,7-2-1,-5 2 1,2-2-58,-1-2 1,1-7-1,-8 5 1,0-3 46,1-3 1,-5-3 0,4 0 0,-7 2 29,-7 2 0,5 3 0,-6-5 0,2 2 64,-1-2 1,-8-2-1,5-2 1,-3 0-20,0 0 1,0-1 0,-4 1 0,2 0-9,2 0 0,2-9 0,-4-2 0,4-2-15,3-1 0,-5 3 0,7-4 0,-1 2 48,-1-3 1,6-2 0,-5-3 0,3-1-13,-2 2 0,2-11 0,-7 11 0,0-2-36,1 0 0,-3 5 0,-7-1 1,1 3-7,0-1 1,-1-12-1,1 8 1,-1-2-78,1 0 0,0-2 1,-1 0-1,1 2 51,-1-2 1,1-7-1,-3 5 1,-1 1 64,-3 3 0,0-4 0,6 0 0,-1 2-42,-5 2 1,2-3-1,-6 3 1,0 5-9,-1-1 0,-1-4 1,-7-2-1,0 4-120,0 3 1,0-12 0,0 9 57,0-2 0,-2 0 0,-5 3 0,-4-3 0,-2-2 64,0-3 1,7 1 0,-5 6 0,0 0 68,0 0 0,4 1 1,-3-3-1,-1 0-9,0 2 0,0-9 0,-4 12 1,2-1 19,-3 1 0,-1-5 0,-5 8 1,-2-1-29,-2 2 0,-9-5 0,5 7 1,-3 0-62,0 4 1,1-2 0,-8 0 0,1 0 33,0 0 0,0 3 0,-2 6 0,-3-1-37,-2 1 0,1-4 0,3-1 0,-1 5-20,-3 2 0,-6-5 0,4 10 1,-2-5-9,-5-2 1,-4 6-1,-4 2 1,-2 3 40,2 4 0,-7-4 0,-2 2 0,-4 2 71,-2 2 1,-1 2-1,1 1 1,-1 1 60,1 5 1,2-4 0,2 4 0,4-2-36,3 2 1,-5-3 0,4 8-1,1-1-25,-1 0 1,-6 0-1,2 5 1,-4-2 10,-2 1 1,-1 3 0,1 2-1,2 2-9,4 5 0,-4-3 1,4 7-1,-2 0-53,2 0 0,-2 0 0,6 4 0,1-2-52,-1 2 1,3 3 0,4 1 0,0 1 55,2-1 0,-4 1 0,13 2 1,-2 2-5,-1 2 1,8 2 0,-5-4 0,-1 4-62,1 3 0,7-1 1,-3 5-1,3-2-29,-3 2 0,4 0 0,-3-1 0,1-1 48,-2 2 1,7 2-1,-4 2 1,6 0 86,2 1 1,-7-1 0,10 0 0,-3 0 24,2 0 1,-2 1-1,9-1-68,2 0 0,3 0 0,1 0 0,3 1 0,1-1-111,3 0 1,2 0-1,-4 0 1,2 1 30,-2-1 1,4-2 0,0 0-1,2-2 43,5-1 0,-5 6 0,3-12 0,1 2-2,3 5 1,2-6 0,0-1 0,0-2-131,0 0 0,0 0 1,0-6-97,0-1 1,7 1 0,1-2 178,3-5 1,-6-3-293,1-3 448,-4-5 155,-2 7-323,0-9 0,0-9 0,0-4-72,0-4 1,0-3-1,-2 0 1,-2-1 59,-3-5 0,-8 4 0,4-7 1,-2 3-16,0 0 0,0-6 0,-7 3 0,1 1 111,-1 0 0,1-7 0,-3 2 0,-2-2 108,-2 3 0,0-5 0,4 4 1,-2-2-61,-2 2 1,-7-4-1,5 7 1,-1-3-28,1 1 1,-5 1 0,5-4 0,0 5 1,0 1 1,-5-3 0,5 6 0,-1 0 0,1-3 1,-5 7 0,5-4 0,0 5-28,-1 1 0,-5-6 0,1 0 0,-2 4-28,2 7 1,-4-3 0,5 5 0,-5-4-3,-3-3 0,1 7 1,0 2-1,0 0 52,0 0 0,-7 5 1,0-5-1,3 2 25,1 5 0,-3 2 0,-1 2 1,0 0-14,-2 0 0,5 0 0,-10 0 0,1 0 26,2 0 0,-7 6 1,5 3-1,-4 0-9,-3-1 1,2 8-1,0-3 1,3 2 86,0-2 1,-7 4 0,8-3 0,-3 3-51,-3 3 0,7 4 1,-1-1-1,1-1-43,2 2 0,-4 0 0,6-2 0,0 2 0,0 2 1,-11 7 0,5-5 0,-1 0-15,-1 1 1,1 3 0,1-3-1,4-1-4,2 0 1,-7 7-1,5-4 1,0 1 15,4 1 0,5-7 1,4 4-1,2 1 3,2-1 0,7-3 0,-4 3 0,-1 1-17,1-1 0,6 1 0,-2 3 1,4-1-154,2 2 0,-4-7 0,3 0 1,3-1 70,1-1 0,-1 6 1,1-5-1,4-3-22,6-3 0,-1-1 1,1-1-1,1 1-67,-3 0 0,7-1-225,-5 1 204,5-1 1,2-5 77,0-1 1,0-11-89,0-2 1,-2-9 0,-2-11 88,-3 1 1,0-1 0,5 1 0,-2-1-19,-3 0 1,-6-6 0,5 0 0,-3 0 58,-5-2 0,6-1 0,-3-5 0,-3 3 47,-1 3 0,-3-7 0,-2 2 0,-1-2-43,-4 3 1,1-5-1,4 4 1,-4-4-3,-6-2 1,1 0 0,-1 0 0,-1-1-28,2 1 1,-6 0-1,5 0 1,-5 0 66,-3-1 0,1 3 1,0 2-1,0 3 4,0-3 1,-1-2-1,1-2 1,0 0-7,0-1 0,-7 1 1,0 2-1,3 2 88,2 3 0,-5 1 0,-2-4 1,0 5 36,0 1 0,-4-3 0,4 6 0,0 2-64,0 2 1,-6 2 0,1 3 0,-3 2-14,-3 2 1,2 2 0,1-4-1,1 4-49,1 2 0,-11 2 1,8 5-1,0-2-16,1-3 0,-12 1 0,12 6 0,-3 0 134,-2 0 0,8 0 1,-10 0-1,7 0-55,1 0 1,-6 6 0,9 3 0,-5 2 27,-1 4 0,1-4 1,3 2-1,1 2 69,-1 3 1,4 1 0,-2 1 0,-1 0-82,3-1 1,-4 1 0,6-1 0,0 1-11,0 0 0,-4 6 1,4 2-1,-2 0-28,-5 1 1,7 5 0,0-3 0,3 2 7,-1-1 0,0-6 1,7 7-1,0 0 31,0-3 1,2 5 0,2-7 0,4 3-24,3 4 1,-5-5 0,7 3-1,2 0-64,3-3 0,3 5 0,3-7 1,4 0-38,2 1 1,-4 3 0,7-5-1,1-1-85,3 2 1,0-6-1,-2 4-245,-3-4 290,1-3 1,6 1-72,0 0 0,0-1-20,0 1 11,0-9 8,0-3 0,0-10 35,0-4 0,0-5 1,-3-9-1,-1 1 29,-3-1 1,-8 0-1,2 1 1,-4-3 5,-3-4 0,1 4 0,-1-6 0,0 2 86,1-1 0,-7-5 0,-3 3 3,-1-1 1,4 4 0,-7-5 0,-2 1-1,-2 2-40,-2-1 1,0-3 0,0 3-1,-1 1-9,1 0 1,-2-7 0,-3 4 0,-2 1 12,3 4 1,-5-3 0,0 1-1,-2 0 15,-4-1 0,-1-3 0,-1 4 0,1-1-17,1 1 1,-12-5 0,10 5 0,-3 0 63,-4-1 0,0-3 0,4 6 0,0-1 31,0-1 1,-6 6 0,0-4 0,-1 4 49,-1 3 1,4-1 0,-7 1-9,2-1 1,1 3 0,4 1 0,-3 5 0,1 1-55,-2-1 1,6 4 0,-5-4-1,3 3-64,-2 3 1,4 3 0,-7 2 0,1 0 72,-5 0 0,-2 0 0,0 2 1,4 5 33,3 6 0,-5 2 1,2 2-1,-2-1 30,-2-1 1,-6 13-1,10-8 1,-2 2 33,0-1 1,3 6-1,-3 1 1,4 0-51,1 0 1,6 5 0,-7-5-1,3 1-30,0-1 1,1 5 0,10-5 0,2 0-10,-3 1 0,1 3 0,-1-3 0,5 1-2,2 5 0,3 0 1,3 0-1,-1-5 33,-3-2 1,2 5-1,10-5 1,3 1-62,3-1 1,-5 5 0,7-5 0,2 0-6,2 1 1,3 3-1,1-3 1,3-1-57,2 0 1,6 5 0,-4-7-1,3-2-90,3-2 0,3 4 0,2 0 0,0-2-43,0-2 0,0-3 0,0 1 86,0 0 0,2-3 0,3-2 1,3-4-68,3-2 0,-4 4 29,6-7 0,-6 7 12,6-6 1,-7-1 5,7-6 0,-8-2 0,1-4 24,-4-7 1,-2-5-1,0-1 1,0-1-11,0 1 1,0-3 0,-2-2 0,-4-2 41,-8 2 0,4-5 0,-3 1 1,-3-2 48,-1-5 1,-3-2 0,-2 0 0,-1 2-11,-4 2 1,-1 1 0,4-5 9,-2 4-42,-9-4 0,11 9 0,-6-7 0,-1 2-19,1-2 0,-1 0 0,-4 0 0,3 3 2,-3-3 0,-2 4 1,-2-1-1,-3-1 25,-3 3 1,3-5-1,-6 9 1,0 0 52,-4-3 0,-2 7 0,-1-4 1,3 5 101,-2 1 0,-1 0 0,1 1 0,1-1-48,-1 1 1,0-1-1,-3 3 1,2 1-34,1 3 0,-7 7 0,9-5 0,-5 0-40,-2 0 1,3 7-1,-1-3 1,3 5-31,-1 2 0,-6-7 0,7 1 0,-5 2 38,0 1 0,-4 3 0,11 0 0,-5 0 42,-2 0 1,3 7 0,1-1 0,3 1 27,-2 2 1,-1-5 0,-1 9 0,1 0 12,1-2 1,-7 6-1,8-3 1,-3 3 0,-3 3 1,2-1-1,3 1 1,2 2-47,-3 4 1,5-5 0,-2 6 0,2-3-6,6 2 0,-8-5 0,13 6 0,-3-3-11,1 2 1,4-5 0,2 6 0,3-3 29,-3 2 0,-2-2 1,-3 6-1,3 1-3,5-1 0,-3 1 0,7 3 1,-3-1-28,-4 2 1,5 2 0,-1 2 0,3 0 9,4 1 0,2-1 0,3 0 0,-1-2-130,1-4 0,1 4 0,3-7 0,4 3-3,2-1 0,1-8 0,3 3 0,-1-6 61,1-1 0,3 0 0,2-1 0,0 1-168,0-1 0,0-6-398,0 0 343,9 0 1,-5-2 175,9-4 1,-6-5 0,4-4 22,-3-5 0,-1 3 0,-7-9 0,2-2-18,5-3 0,-5-1 0,4-1 0,-3 1-35,-3-1 0,-3-6 1,-1-3-1,-5 1 56,-2 0 0,5 0 0,-7 4 0,-2-5 7,-3-1 0,-8 4 0,0-5 1,2 3 92,2 4 0,-6-4 1,-3 1-1,-1 1 3,-1-2 1,7 6 0,-5-6-256,3 0 197,-7 6 0,7-13 0,-7 9 0,2 0-40,-1-3 0,-3 8 0,-3-8 0,1 3-60,0 0 0,-2 0 0,-3 4 0,-2-2 46,3-2 1,-7 0 0,0 6 0,-3 1 55,1-1 1,2 1 0,-4-1-1,1 0 19,-1 1 1,4 1 0,-3 3 0,1 2 18,2-2 1,-4 0 0,6-1-1,-2 5 8,-5 3 0,1-5 0,-1 4 1,3 0-26,-2 1 0,-1-6 0,1 8 0,2-1 9,-3-1 0,-2 5 0,1-3 1,1 4 7,3 2 0,2 0 1,-4 0-1,1 0 38,-1 0 0,-1 0 0,1 2 0,4 2 34,2 3 0,-6 6 0,4-4 0,-1 2-11,6 4 0,-3 2 0,0 3 0,0-1-28,0 1 0,2 0 0,7 1 1,0 3-1,0 2 0,0 7 1,-1-5-1,1 1-1,0-1 0,6 0 1,1-2-1,-1 5 39,2-1 0,-3 5 0,7-6 0,4-1-11,1 0 1,-4 7 0,-1-4 0,4 1-48,1 1 1,4-7 0,3 7 0,2-1-58,-2-1 1,0 6-1,-1-7 1,5 3 16,3 0 1,-5-7 0,4 4-1,0 1-22,1-1 1,-1-4-1,4 5 1,-1-1 34,2 1 1,-1-7-1,1 4 1,-3-2 12,3 0 0,-5 0 0,3-6 0,1 0-40,3-1 0,2 1 1,0-1 62,0 1 1,0 0-162,0-1 0,0 1-368,0-1 0,0-5 335,0-1 185,0-9 17,0 5-372,9-1-110,-7-5 228,7 5 0,-9-16 1,-2-3-8,-5 0 1,3-7 279,-9 5 0,0-4 0,-7-3-54,0 1 0,7 1 1,2 3-1,1 2-23,-1-2 0,-2-3 1,-7-1-6,0-1 0,3 0 0,2 1 0,2 1-30,-3 5 1,-1-4 0,-3 4-3,1-4 0,-1-3 0,-2 0 1,1 1 20,1-1 1,-4 3-1,11 1 1,-4 6 5,-3 1 1,0-4 0,1 4 0,-1 0 8,1 1 1,-1-5-1,0 6 1,3 1 19,4-3 0,-5 7 0,5-5 0,-4 3-52,-3-3 1,1 5 0,-1-5 0,1 5-1,-1 2 0,0 0 1,1 0-3,-1 0 1,1 0 0,-1 0 0,0 0 56,1 0 1,-1 0 0,1 0 0,-1 0 6,0 0 1,1 0 0,-1 2 0,1 3-41,-1 1 0,0 3 0,1-5 1,-1 3 3,1-3 1,-1 1 0,0-1 0,1 3 5,-1-3 0,1 5 1,-1-1-1,-2 1 26,-4 0 1,4 4 0,-6-4 0,2-1 49,0 1 0,0 4 0,4-4 0,-2 2-57,-2 4 0,0 0 1,4 0-1,-2-4-72,-2-2 0,-3 6 0,6-2 1,-4 3 0,3-3 0,-4 4 1,2-4-1,2 4 50,2 3 1,-4 0 0,0-3 0,2-2-51,2-2 1,3 0-1,-1 7 1,0 0-369,1-1 1,6-6 0,2 0-475,2 3 0,3-5 1,8-1-1,4-1-2832,7-4 3714,14-3 0,21-2 0,12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09:09.57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39306.70313"/>
      <inkml:brushProperty name="anchorY" value="-104491.96094"/>
      <inkml:brushProperty name="scaleFactor" value="0.5"/>
    </inkml:brush>
  </inkml:definitions>
  <inkml:trace contextRef="#ctx0" brushRef="#br0">44 511 8334,'-20'0'428,"10"0"0,-3 0 452,13 0 0,4-3-670,15-3 0,1 1-149,0-8 0,-1 0 0,1-6-2,-1-1 0,1 1 1,0-1-1,-1 0-29,1 1 1,-1-1 0,3 1-1,2 1-12,2 5 1,0-4 0,-6 4 0,0-5 27,-1-1 0,1-1 1,-1 0-51,1 1 0,0-1 0,-3 1 4,-4-1 1,5 3 0,-8 1 0,3 5-3,1 3 1,-8-5 0,5 4 24,-2-2 0,6 7 4,-13-5 119,7 9 91,-9 0-146,0 9 0,0-5 99,0 9 1,0 0-132,0 7 1,0-1 0,0 1-1,0 0 0,0-7 0,0 0-11,0 2 1,-7 2-1,1 3 1,1 0-25,3-1 0,0 1 0,-2-1 1,-3 1-15,3 0 1,-1-1-1,1 1 1,-2-1 73,1 1 0,1 0 0,-1 1-50,-1 5 0,-3-4 1,5 4-5,-3-4 1,1-2 0,6-1-70,0 1 0,-7-7 80,1 0 0,-3-9 73,3 3-70,3 4-254,-5-9-566,8 7-517,0-9 419,0-9 244,0 7 0,0-9 0,2 7 630,4-3 0,5 1 0,9 6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09:10.33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46495.53125"/>
      <inkml:brushProperty name="anchorY" value="-116776.46875"/>
      <inkml:brushProperty name="scaleFactor" value="0.5"/>
    </inkml:brush>
  </inkml:definitions>
  <inkml:trace contextRef="#ctx0" brushRef="#br0">57 471 6815,'-13'-2'824,"0"-4"-347,9 3 1,-7-5-20,4 8-310,5 0 0,-4 0-80,12 0 0,-1-7 0,8 1 8,2 1 0,2-6 0,3 0-26,-1 1 0,1-6 0,0 8 1,-1-1-2,1 0 0,-1-6 0,1 2 0,2-2-20,4 2 0,-4-5 0,6 5 0,-2-4-2,0-3 1,9 0 0,-2 1 0,2-1-10,-3 1 1,5 6-1,-6 0 1,1-3-31,1-1 1,-7-1 0,5 3 0,-3 2-45,-4-2 0,-2 6 1,-3 3-1,-1 1-41,-5-1 1,4 4 40,-4-5 1,-2 5 72,2 2-192,-8 0-111,3 0 0,-10 0-229,-4 0-234,4 0 1,-7 2 748,9 5 0,-9 4 0,-2 8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09:11.40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54056.73438"/>
      <inkml:brushProperty name="anchorY" value="-129178.57031"/>
      <inkml:brushProperty name="scaleFactor" value="0.5"/>
    </inkml:brush>
  </inkml:definitions>
  <inkml:trace contextRef="#ctx0" brushRef="#br0">118 295 6929,'0'-13'85,"-3"2"1,-1 0 0,-2 0 0,1-4 0,3-3 769,2-1-796,0 8 0,0-6 0,2 6 0,3-2 36,1 0 0,9 2 0,-2-5 0,5 3-23,1-2 1,1 0-1,0 0 1,-1 4-58,1 2 0,-3 0 0,-2 5 0,-1-3-84,1 3 0,2 2 1,3 2-25,-1 0 1,1 0 78,0 0 0,-1 9 1,-1 4 8,-5 4 0,-5-4 0,-8 0 1,0 2 68,0 3 1,0 1 0,-2 1 19,-4 0 1,1-1 0,-8 1-25,-2-1 0,0 1 0,0-3 0,4-1-13,2-3 0,-6-7 1,4 7-1,-2 0 5,0-2 1,0 7-1,-7-5-18,0 4 0,1 1 0,-1-3 1,3-2 1,4 2 1,-5 0-1,5 1 1,-4-3 1,-3 2 0,7 2 0,0 1 1,0-3-24,2-2 0,-6-2 0,6 4-26,0-2 1,-4 0 0,6 5 0,0-3 6,1-2 1,1-6-28,7 6 0,0-7-6,0 7 0,0-6 25,0 6 14,0-9 1,9 5-4,4-9 0,-2 0 0,2 0 0,2 0-8,2 0 1,3 0-1,0 0 1,-1-2 0,1-5 1,-1 5-1,1-4 1,0 3 0,-1 3 0,1 0 0,-1 0 0,1 0-7,0 0 1,-1 0 0,1 0 0,-1 0-5,1 0 0,-7 0 1,0 0 0,2 0 1,3 0 89,1 0 1,-6 0-41,1 0 0,-8 0 79,7 0 0,-9-2-78,3-4-282,-5 4-53,-2-16 0,0 14-492,0-9 1,2 8 792,5-1 0,-5 4 0,7 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09:12.41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261539.54688"/>
      <inkml:brushProperty name="anchorY" value="-142580.20313"/>
      <inkml:brushProperty name="scaleFactor" value="0.5"/>
    </inkml:brush>
  </inkml:definitions>
  <inkml:trace contextRef="#ctx0" brushRef="#br0">36 1196 8342,'-14'0'366,"4"-2"1,1-4-1,7-5-117,6 0-209,-2-6 1,16 12 0,-5-8 26,4-2 0,3 0 0,-1-1 1,-1 3-107,-5-2 0,4-2 1,-4-3-1,5 0 55,1 1 0,-1-1 0,-3 1 0,-2-1 79,2 0 1,3-6 0,1 0-1,1 2 10,0 2 1,-7-4 0,0-2 0,2 0-23,2-1 1,3-3 0,0 3 0,-1-1-64,1-5 1,-1 0 0,1 0 0,0 5-30,-1 2 1,1-7 0,-3 2 0,-2-2-8,-2 3 1,-2-3-1,5 6 1,-6 1 11,-1 0 0,4-5 1,-6 7-1,-3 2-34,-2 2 0,-2 9 1,0 0 32,0-2 0,0 4 0,-2 0 5,-4 2 1,-5 3 0,-9 6-48,1 0 0,-3 9 60,-4 4 0,4 4 0,-4 3 0,4-1 111,2 1 0,1-3 0,1-1 0,3-3-32,2 2 0,6 2 1,-6 3-21,-2 0 1,6-1-1,1 1 1,1-1 8,1 1 0,-1 0 0,5-1 1,-2 1 20,-3-1 0,1 1 0,3 2 0,-1 2 20,-3 2 0,-1 6 0,3-5 0,-1-1-44,2 2 0,1-4 1,3 6-1,-2 1-9,-4-1 0,3-3 0,-3 5 0,4 1-3,2-3 1,0 5-1,0-6 1,0 1-172,0 5 0,2-5 1,2 1-1,5-3 71,2-4 0,-5 4 1,5-1-1,0-4-24,0-1 0,2-4 1,7-3-1,-1-2-188,1 2 0,0-6 0,-1 0 1,1-3 49,-1 1 1,1-1-1,0-6-103,-1 0 0,1 0 0,-1 0-107,1 0 1,-7 0 0,-2-2 0,0-2-526,0-3 1,2-2 930,6 3 0,1-5 0,0-9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2:41.90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21016E6"/>
      <inkml:brushProperty name="anchorY" value="-1.42569E6"/>
      <inkml:brushProperty name="scaleFactor" value="0.5"/>
    </inkml:brush>
  </inkml:definitions>
  <inkml:trace contextRef="#ctx0" brushRef="#br0">18 20 8476,'-9'-11'287,"7"3"1,-4 8-382,12 0 1,5 0-414,9 0 0,-7 0-400,0 0 907,-9 0 0,14 8 0,-8 3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2:42.125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22987E6"/>
      <inkml:brushProperty name="anchorY" value="-1.44249E6"/>
      <inkml:brushProperty name="scaleFactor" value="0.5"/>
    </inkml:brush>
  </inkml:definitions>
  <inkml:trace contextRef="#ctx0" brushRef="#br0">77 18 8170,'-9'-11'-122,"-4"5"1,2 6-1,-2 4 29,-2 3-146,6-1 1,3-6-1,12 0 126,7 0 113,-4 0 0,17 0 0,-4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0:06:43.917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304504.5625"/>
      <inkml:brushProperty name="anchorY" value="-252558.03125"/>
      <inkml:brushProperty name="scaleFactor" value="0.5"/>
    </inkml:brush>
  </inkml:definitions>
  <inkml:trace contextRef="#ctx0" brushRef="#br0">2046 64 6026,'-2'12'0,"-5"-4"0,4-3 0,-4 2 0,4-5 0,3 8 34,0-10 144,10-10 1,-7 6-11,4-11 0,-2 3 0,0-6 308,2 4 0,0 6 138,-7-6 1,-2 9-344,-5-3 1,-6 16-1,-9 7 1,0 7-19,0 7 1,-7 22-1,-3 18 1,-2 9-114,-6 13 0,20-43 1,-1 2-1,-1 7 0,0 1 1,0 2-1,2 0-53,2 2 1,-1 1 0,-4 8 0,0 0 0,3-3 0,1-1 0,-1 2 0,0-1-187,0 0 1,-1-1-1,1 3 1,1 0-1,0-8 1,1-2 0,2-2-1,2-1 68,2-1 1,0-2-1,1-2 1,0-3-1,-11 34 1,0-7-2,0-7 0,2-1 1,3-16-1,5-3-17,2-3 1,-5-11-1,8-6-37,2-4 1,3-11-286,2 1 309,0-10 1,7-5-1,3-15-97,2-4 1,-5-4-1,6 1 193,-4 0 0,1 0 0,-5 0-63,2 0 0,1 0 5,-8 0 1,7 0 0,0 0 41,-2 0 1,-2 7 49,-3 1 0,7 6-36,0-6-46,1-1 1,-8 3 0,0-1 12,0 6 1,0 5 1,-3-8 0,-2 7 0,-4-2 5,-4-2 1,6 0-1,-10 7 1,-5 0-46,-5 0 1,-12-8-1,2 1 1,-7 5 100,-8 6 1,-11 9 0,-13 9 0,0 0 163,0 0 0,-5 7 1,5 1-1,0-1-50,0 3 1,5-8-1,10 8 1,5-2 7,2-1 1,2 0-1,11-7 1,4-2 113,7-5 0,6 2 0,4-7-276,6 2 1,9-5 0,17 6-30,10-4 0,15 1 0,2-5 0,8 2 6,4-2 0,8-2 0,-8-3 0,-2 2-66,-2 6 0,2-4 1,-3 9-1,-4-3-60,0-6 0,-3 6 0,-2-2 0,-8-4-234,-5-1 1,6-3-13,-1 0 538,1 0 1,-18-3-112,-5-4 1,-12 2-1,-4-7 1,-4 2 32,-4 5 1,-5-5 0,-5 1-110,-2-4 1,-1 9-1,8-4 1,0 6 48,0 2 1,8 0 0,-1 0-15,-2 0 1,4 0 0,1 2-119,2 6 0,5-6 101,13 5 0,4-4 0,10-3-423,0 0 1,8 0-1,-1 0 1,0 0-861,3 0 0,2-10 1287,11-5 0,8-14 0,4-5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2:42.330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24996E6"/>
      <inkml:brushProperty name="anchorY" value="-1.45923E6"/>
      <inkml:brushProperty name="scaleFactor" value="0.5"/>
    </inkml:brush>
  </inkml:definitions>
  <inkml:trace contextRef="#ctx0" brushRef="#br0">68 40 8303,'-2'-17'124,"-5"3"1,3 6-1,-9 8-487,-2 0 1,4 0-129,-2 0 0,10 0 144,3 0 0,9 0 347,11 0 0,-1 8 0,1 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2:44.89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27037E6"/>
      <inkml:brushProperty name="anchorY" value="-1.47596E6"/>
      <inkml:brushProperty name="scaleFactor" value="0.5"/>
    </inkml:brush>
  </inkml:definitions>
  <inkml:trace contextRef="#ctx0" brushRef="#br0">20 1459 6662,'-2'11'-353,"-3"-2"4039,-1 0-3648,-1-7 0,16-7 0,4-10-40,4 0 0,1 0 0,-3-5 0,-2 3 58,2 4 0,-4-5 1,2 5-1,0-4-27,-2-3 0,4 1 1,-6-3-1,0-2-15,0-2 1,4 0-1,-5 4 1,1-2-6,0-2 0,4-3 0,-4 5 1,-1-4-27,1-2 1,4 6 0,-4-5 0,-1 3 24,1 0 0,6 0 0,-4 6-79,0 1 1,4-1 200,-8 1-29,0 8 0,-7 4 0,-3 14-3,-3 6 1,4-2 0,-7 2 0,2 2 22,1 2 1,-3 10 0,5-1-1,-3 0-4,3 2 1,2-4 0,2 7 0,0-1-106,0 0 0,0-6 1,0 5-1,0-3-43,0 0 1,0 2 0,2-4-1,4 2-13,8-2 1,1-2 0,0-2 0,-2-1-91,2 1 0,5-3 0,4-1 0,2-6 27,-2-1 0,-2 0 1,-3-5-1,1 3 12,0-3 0,-1-4 1,1-4-1,-1-5 12,1-2 0,0-2 0,-1-6 70,1-1 0,-9-6 1,-3 0-1,-1 2-22,-1 2 0,10-6 1,-5-5-1,2-4 130,0-2 0,-2 2 0,4 2 1,-4 2-30,-3-2 0,1 1 1,-5 1-1,3 7 171,-3 4 0,-1 2 395,-3 1-475,0-1 1,-7 11-106,0 9 1,-6 9 0,7 11-48,1-1 1,3 1 0,2 0-1,0-1 14,0 1 1,0-1-1,0 1 1,0 0 8,0-1 0,0 1 1,0-1-1,0 1-20,0 0 0,0-1 1,0 1-1,0-1 3,0 1 1,7 0 0,2-1 0,-1 1-59,1-1 1,6 1 0,-2-3-94,5-4 0,-5 3 0,0-8 12,2 3 0,2-6 52,3 1 1,0-4 69,-1-2 1,1-8 0,-3-5 17,-4-5 1,-4 5-1,-7 0 1,3-2 38,1-3 0,1-1 0,-7-3 0,2-2-7,4-2 0,-3 0 1,3 4-1,-4-2 9,-2-2 0,2 0 1,3 4-1,4-2-44,1-2 1,-5 0 0,3 6 0,-1 1-22,0-1 1,8 0-1,-2 1-5,4-1 0,3 9 0,-1 3 4,1-1 0,0 7 0,-1-5 4,1 5 1,-1 2 0,1 0 0,0 0 45,-1 0 1,-6 7-1,0 1 1,0 3-20,-2 4 1,-2 3 0,-9 1 0,0 1 171,0 0 0,0-1 0,0 3 0,0 2-55,0 2 0,0 7 1,0-5-1,0 0-52,0 1 1,-2-3 0,-2-7-1,-3 3-255,3 4 0,1-4 1,3 4-33,0-4 1,0-2-442,0-1 203,0-8 376,0-2 0,7-18 0,0-4 10,-3-4 0,7-3 0,0-2 0,2-2-22,0-2 1,-2-7 0,4 5 0,-2 0 13,2-1 0,3 1 0,-1 4 1,-2-2 40,-2 2 1,-2 2 0,5 3 0,-3 1 35,2 5 0,-4-2 0,2 9 115,2 1 1,2-4 38,3 3 0,0-1-74,-1 7 1,-8 3 0,-2 1-17,0 2 0,-7 10 0,4-3 1,-4 4 49,-2 3 1,0-1 0,0 1-30,0 0 1,0-1 0,-2 1 0,-2-1-21,-3 1 0,1 2 0,6 2-43,0 2 1,-2 0 0,-3-6-1,-1-1 0,1 1 0,3-1 0,4-1 0,3-3-106,1-2 0,3-2 0,-5 4 0,5-4-36,2-2 0,-4 0 1,6-5 35,2 2 0,-4 1 1,2-7 30,2 0 0,2 0-8,3 0 0,0-2 0,-1-5 0,1-6 0,-1-4-47,1-3 0,0 1 0,1-1 0,1 0 95,-2 1 1,10-1-1,-10 1 1,2-1-4,-1 0 1,-1 1 0,0-1 0,-1 1 19,1-1 0,6-6 1,0 0-1,0 2-8,3 2 0,-8 2 1,8 1-1,-3 1-21,0 5 1,0-4 0,-6 4 0,-1-2-53,1 1 1,-1-1 0,-1 7 0,-3-1-64,-2 0 1,-9 0 303,3 3 90,-5 4 1,-11-7-211,-4 9 1,-4 0-1,-3 0 1,1 2 167,-1 5 0,1-3 0,-1 9-91,0 2 0,-1-4 0,-3 2 0,-2 3-71,2 1 1,2 5 0,2 2 0,1 2-1,-1 0 7,0 2 1,3-6 0,2 4 0,4-4-39,2-2 0,0 6 0,5 0 1,-2-2-125,1-2 0,3-3 0,4 1-22,5-1 0,-3 1 0,7 0 1,0-3-65,0-4 0,2 4 0,6-6 117,1 0 0,-7-2 0,0-9 1,2 0 47,3 0 0,1 0-18,1 0 0,0-2 0,-1-5 0,1-6 0,-1-2 4,1 2 1,0-5 0,-1 3 0,-1-7 10,-5-4 0,4-6 1,-6 3-1,2 1-22,0 0 1,-2-12 0,4 3 0,-4-2-65,-2-4 1,4-7-1,-4 0 1,-1-3 38,1-1 0,4-7 0,-6 9 0,-1-3-55,3 3 1,-7-9 0,5 6 0,-5 3-18,-2 2 1,0 0-1,0 7 1,0 3 102,0 3 1,0-2-1,0 13 1,0 2-121,0 2 1094,8 3-797,-5-1 1,5 11 0,-8 9 0,0 13 152,0 11 0,0 0 0,0 9 0,0 2-41,0 2 0,0 4 0,0 5 1,0 4 67,0 0 0,-6 7 0,-1-3 0,1 5-77,-3 0 0,7 10 1,-7-10-1,3 0-281,-1-5 0,1 1 0,8-9 0,4-5-254,7-6 1,5 0 0,1-7 0,1 0 83,0 1 0,8-3 1,5-7-1,4 1-724,2 0 1,9-3-1,4-2 1,7-4 926,6-2 0,5 6 0,8-4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2:47.90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29479E6"/>
      <inkml:brushProperty name="anchorY" value="-1.49262E6"/>
      <inkml:brushProperty name="scaleFactor" value="0.5"/>
    </inkml:brush>
  </inkml:definitions>
  <inkml:trace contextRef="#ctx0" brushRef="#br0">40 1331 8134,'11'-8'754,"-5"5"1,-10-5-436,-3-1 0,9 7 1,11-5-148,5 5 0,8-4 0,0-1 1,-2 1-140,-2-3 0,4 5 1,0-7-1,0 0-97,3 0 0,-8 0 0,8-4 0,-3 2 93,0-3 0,0 6 0,-6-4 0,-3-1-110,-4-2 0,5-3 0,-8 1 0,4-1-38,-1 0 1,-9 1-1,2-3 1,-3-2 52,-3-2 1,0 0 0,0 4 0,0-2 37,0-2 1,-9 0 0,-4 6 0,-5 1-1,-1-1 0,-1 3 0,1 1 0,-1 5 68,0 3 0,-1 1 1,-3 7-1,-2 0 28,2 0 0,0 7 1,0 4-1,-2 4 35,2 7 1,0 2 0,0-5 0,0 3-30,6 4 1,-6-2 0,9 9 0,0-1 127,-2-1 0,6 6 0,0-4 0,2 1-68,5-1 1,1 4-1,3-4 1,0 2-10,0-3 0,9 5 0,2-6 1,2-1-210,0-4 1,0-4 0,9-2-1,2-1 0,2 1 1,7-3 0,-5-1-1,0-5-22,1-3 0,3 5 1,-3-6-1,-1-3 30,0-2 1,5-2 0,-5 0 0,1 0-7,-1 0 1,0-8-1,-4-5 1,2-5-6,-2-1 1,5-1 0,-3 0 0,-2 1 93,-3-1 0,-1-6 1,0-2-1,-1-3 83,1-4 1,-1-2-1,1-2 1,0 0-92,-1 0 1,5-13 0,0-3-1,-2 1-33,2-3 0,0 0 0,-5-4 0,1 0-59,0 3 0,-7-5 0,0 10 0,0-1 56,-2 2 1,4-3 0,-9 9-1,1 3 18,2 1 0,-7 3 1,7 0-1,-3 2 53,1 4 0,-1 5 1,-6 8-1,0 1 511,0-1-337,0 9 0,0 5 1,0 12 4,0 7 0,-6 7 0,-3 6 0,-2 7 68,-4 4 0,4 2 1,-2 2-1,0 5-20,2 6 1,-4 5 0,6 2 0,0 0-89,1-1 1,-1 1 0,5 0 0,-3 0-107,3 0 1,1-3 0,3-1 0,0-5-38,0-2 0,0 4 0,0-6 0,0-5-69,0-6 1,0 2-1,0-7 1,0 3-123,0 0 1,0-9 0,0 2 12,0-4 1,0-3-878,0 1 329,0-9 470,0-3 0,0-23 0,0-4 86,0-3 0,0 0 0,0 0 1,0-2-22,0-2 1,0-9 0,-2 3-1,-2-5 37,-3-3 0,-8 1 0,2 0 0,-2 2 65,2 4 1,-5-4 0,5 5 0,-4-3 50,-3 2 0,1 3 0,1 6 0,3 0 136,2 6 1,0-1 425,-7 6 1,1 4-107,-1 2 1,9 7-193,5 7 0,3 4 1,3 8-129,0 1 0,3 0 1,3-1-1,7 1-188,5-1 1,1-1-1,3-3 1,2-4-11,2-2 0,2 4 0,-1-7 0,3-1-39,1-3 0,6-2 0,-5 0 0,3 0-20,-2 0 1,2-7 0,-9-1-1,-2-3 61,-3-5 1,-1 6 0,2-4 0,2 1 109,2 3 0,-7-8 1,-5 7-1,1-2 62,2 0 0,-4 7 0,0-8 317,3-1 40,-8 7-322,1-1 0,-9 11 1,-2 5-47,-5 6 1,5 4 0,-7 5 0,3 2-32,-1 2 1,1 7-1,6-5 1,0 0-44,0 0 0,0 5 1,0-7-1,0 0-21,0 3 1,2-8-1,2 6 1,5-6-39,2-1 0,-5 0 1,5-1-1,0 1-42,0-1 0,-4 1 0,6 0 40,2-1 1,2-1-1,1-3 1,-3-4-48,-2-3 1,0-1 0,7-7 34,-1 0 1,-6 0 0,1 0 24,1 0 0,2-2 0,3-3 0,-3-3 6,-4-3 0,3-2 1,-8-7-1,3 1 32,4-1 0,-4 0 0,0-1 0,0-3-1,0-2 0,-7-7 0,5 7 1,-2 0-44,-1-3 1,7 5 0,-6-6 0,-3 2-59,-2 4 0,-2 2 201,0 2 1,0 7 74,0 0 1,0 11-89,0 2 1,0 9-1,0 10-25,0 1 1,-6-1 0,-1 1 0,3 0-17,2-1 1,2 1 0,0-1 0,0 1-72,0 0 1,6-1-1,1 1 1,-3-1 57,-2 1 1,5 0 0,-1-1 0,1 1-11,1-1 0,-5 1 0,5 0 0,-1-1-13,-1 1 0,10-1 0,-3 1 4,4 0 0,-4-3 1,0-2-1,3-2-204,1 3 0,-4-6 1,0 1-1,2-2 84,3-5 0,1 5 1,1-2-1,0-3 52,-1-2 1,1-2 0,-1 0 0,1 0 33,0 0 1,-1-6 0,-1-3-1,-3-2 67,-2-4 1,-2 4 0,2-2 0,-4-2 16,-1-3 0,-6-8 0,7-2 0,-2-1-35,-1 1 1,1-5-1,-7 3 1,0-3-124,0-2 0,0-6 1,0 11-1,0-3-63,0 0 1,0 3 0,0-3 0,0 7 57,0 4 0,-2 9 0,-3 0 88,-1-2 0,-7 4-51,6-2 98,1 9 0,6-3-14,0 14 0,0-3 0,2 7 1,4-3-32,7-3 1,-2 4-1,2-3 1,3-2-26,1-1 1,3-3-1,-1 0 1,1 0 33,-1 0 1,7 0 0,3 0-1,-1 0 64,0 0 0,5-3 0,-5-1 0,3-5-20,4-2 1,2 1-1,0-6 1,-2 5-35,-3 3 1,-1-5 0,4 4 0,-5 0-21,-2 1 0,-1-1 0,-8 4 20,1-1 1,-7-7 143,0 6-107,-9-8 0,3 13 0,-14-5-49,-6 5 1,-4 2 0,-3 0 0,1 2 12,-1 5 0,-6-3 0,0 9 0,2 3 56,2 1 0,-4 3 1,0-1-1,2 1 34,2-1 1,2 3 0,1 2 0,-1 2-46,1-2 1,1 5-1,3-1 1,4 0-28,2 0 0,3 5 1,6-7-1,0 0-36,0 3 0,0-8 0,0 6 0,0-6-16,0-1 1,2 4-1,2-2 1,5-5-47,2 1 1,2-1 0,7 0-81,-1-4 1,5-2 0,0-6 0,-2 1-17,2-1 0,0-3 1,-5-2-1,1 0 93,0 0 1,-1-7 0,1-1 0,-3-3-15,-4-5 0,2 5 0,-6-4 0,0-4 37,0-5 0,4-5 0,-7 5 0,1-4 56,1-2 1,-5-1-1,3-4 1,-4 5 53,-2 2 1,0 1 0,0 8 332,0-1-204,0 1-118,-8 8 1,-1 4-1,-4 14 1,6 6-21,5 4 0,0 3 0,-2-1 1,-3 1-29,3 0 1,2-1-1,4 1 1,2-1 2,3 1 0,6 0 0,-7-1 0,1 1 1,1-1 0,-3 1 0,8 0 0,0-1-45,-2 1 1,6-7-1,-4 0 1,5 0-26,1-2 0,1 4 0,-1-8 1,1-3-40,0-2 1,-1-2 0,1 0-1,-1 0-82,1 0 0,0 0 0,-1 0 0,1-2 100,-1-5 0,-1 3 0,-3-7 0,-2 0 81,2 0 0,-4-2 0,0-6 0,0-1-11,0 1 0,0-8 1,4-1-1,-4-2 26,-2-5 1,6-2 0,-2-2 0,4-1-42,3 1 1,0 7 0,-1 1 0,1 1-165,-1-1 0,1 7 1,0 0-1,-1 7 124,1 4 0,6 2 0,0-2 0,0 6 48,3 5 1,-1 2 0,7 0 0,-3 0-1,3 0 1,-4 2 0,-1 5 0,1 6 8,-1 4 0,-6 9 0,2 3 0,-4-1 232,-2 0 0,-1 5 0,-1-5 0,-3 1 15,-2-1 1,-9 5 0,3-7 0,-5-2-59,-2-3 1,-2 3-1,-5 0 1,-8-2-147,-9 2 0,0-2 0,-8-7 0,-3-2-828,-2 2 1,-3-4-1,1 2 1,0 3-1028,0 1 1795,-9 3 0,-11-1 0,-11 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2:48.904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32373E6"/>
      <inkml:brushProperty name="anchorY" value="-1.50914E6"/>
      <inkml:brushProperty name="scaleFactor" value="0.5"/>
    </inkml:brush>
  </inkml:definitions>
  <inkml:trace contextRef="#ctx0" brushRef="#br0">745 451 6970,'0'-20'0,"2"3"0,5 4 0,-3-4 0,7 4 171,-2-5 1,6-2 0,-2-1 154,5-5 1,-5 10-1,-2-3 1,-1 1 0,-1 1-50,0-3 1,4 1-1,-6-1 1,-3 0 30,-2 1 1,-2-1 0,0 1-86,0-1 1,-9 3 0,-6 1 0,-7 6-65,-4 1 1,-15 2 0,2 7 0,-5 0 16,-4 0 0,7 2 0,-7 5 0,2 6-101,0 5 0,3 1 0,8 1 0,5-1-30,1 1 0,-3-1 0,5 1 0,3 0-8,3-1 0,3 7 0,3 1 1,4-3-119,2-3 0,3-1 0,6 2 0,0 2-140,0 2 0,6 0 0,3-7 0,4 1 5,9 0 0,-2-7 0,8 0 0,-2 2 95,0 2 0,7 1 0,-5-3 0,3-2 28,3 2 0,1 3 1,0 1-1,-4 1-29,-3 0 0,5-1 1,-7 3-1,-2 2-16,-3 2 0,-1 0 0,-3-6 1,-1-1 25,-3 1 1,-9 0 0,3 1 0,-5 3 204,-2 3 1,-2-1-1,-5-7 1,-6 1 182,-4-1 1,-3 1 0,-2 0 0,-2-3 54,-2-4 0,-6 5 0,3-5 0,1 2-106,0-2 0,-7 4 0,2-4 0,-4 3 20,-2-3 1,0-2-1,-1-7 1,1 2-151,0-1 0,6-3 1,1-4-1,-1-3-187,3-1 0,1-9 0,10 2 0,1-5-536,5-1 0,5-7 0,8-1 0,0 3 63,0 3 1,2 1 0,4 0 0,7 1-1679,5-1 2243,1 1 0,1-1 0,-1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2:50.419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3432E6"/>
      <inkml:brushProperty name="anchorY" value="-1.52495E6"/>
      <inkml:brushProperty name="scaleFactor" value="0.5"/>
    </inkml:brush>
  </inkml:definitions>
  <inkml:trace contextRef="#ctx0" brushRef="#br0">471 1017 8172,'0'-19'-6,"0"-1"0,0 1 0,0-1 1,0 0 420,0 1 1,0-1-279,0 1 0,-2 1 0,-2 3 0,-3 2-56,3-2 0,-7-1 0,0 1 0,-2 4 121,0 3 0,0 1 1,-7 7-1,1 0-5,-1 0 0,0 0 0,1 0 0,-1 0-24,1 0 1,-1 9 0,0 4 0,1 4 4,-1 3 0,-6 6 1,0 0-1,2 0-38,2 3 1,3-8 0,1 8 0,3-3-96,2 0 1,9 0 0,-3-4 0,5 2-172,2 2 1,2 0 0,5-6-39,6-1 0,4 1 0,3-1 0,-1 1 19,1 0 1,6-7 0,0-2-1,-2-3-61,-2-3 0,-3 3 0,1-1 0,0-3-118,-1-2 0,1-2 1,-1-2 270,1-4 1,0-3-1,-3-6 1,-2 2 71,-2-3 0,-2-1 0,4-3 0,-4 1-51,-2-1 0,4-6 0,-4 0 1,0 2 217,-1 2 0,1 3 1,-5-1-1,3 0-6,-3 1 1,-2-1 189,-2 1-72,0 8-194,0 2 0,0 24-74,0 5 0,0 4 0,0-5-55,0 1 0,0 0 0,0-1 0,3 1-57,3-1 1,-2-1 0,10-3 0,-1-2-17,-2 2 1,6-6 0,-4 0-56,4 0 1,3-5 0,0 7 113,-1-3 1,1-1 0,-1-9 35,1-5 1,-3 3 0,-1-7-1,-5 0 14,-3 0 0,5 5 1,-4-7-1,2 0 4,4 2 0,-6-7 0,0 5 0,-1-4-4,5-3 0,-2 1 0,2-1 1,0-2-51,-2-4 1,7 4 0,-5-6-1,4 0 23,3-5 1,-1-4-1,1-2 1,0 0-158,-1-1 1,1-5 0,-1-1 0,1 2 84,0 3 0,-7 2 0,-2 0 0,-3-1 132,-3 1 0,-3 2 0,-2 2 0,0 3 72,0-3 1,-7 4-1,-1 1 1,-1 2-7,0 4 0,-6 2 1,4 2-1,-2 1 96,0-1 1,6 1 100,-6-1 1,0 9-215,-6 4 0,1 7 0,3 7 1,2 6 71,-2 5 1,-1 1 0,1 3 0,2 2-13,-2 2 0,4 9 0,0-5 0,2 3-27,5 0 1,-5-3 0,3 5 0,1-2 3,3 1 1,0 1 0,-2 0 0,-3-2-22,3 2 1,2 2-1,2 2 1,0-2-45,0-4 0,0 4 0,0-5 0,0 3 7,0-2 0,0 4 0,2-5 0,2 3-157,3-2 0,6 2 1,-7-9-1,1 0-56,2 2 1,-5-6-1,7 4 1,0-4-14,0-2 1,2-1 0,4 1 0,-2-1-66,-2 1 1,0-7 0,7-2 59,0-2 0,-1-1 0,1-3 62,-1 1 1,1 1 0,0-9 21,-1-5 0,1-2 0,-1-6 0,-1 2 23,-5-2 1,2-3 0,-6-1-1,0-3 1,-1-4 0,1 4 0,-5-6 1,3 2 50,-3 0 1,1-3 0,-1 5 0,2-2-26,-1 2 1,-1-4 0,1 2 0,1 2 8,-2 2 1,7 2 0,0 1-8,0-1 1,6 7 0,-3 0 13,3-2 0,3 6 0,-1 0 1,1 3 80,-1-1 1,1 1 0,2 6-1,4 0 1,-4 0 0,4 0 0,-4 0-48,-3 0 1,-8 9-1,-2 1 1,-3 4 1,1-1 1,-1 0 0,-6 6 0,-2 3 105,-4 4 0,1-4 1,-8 4-1,-2-4 96,-2-3 1,-3 1-1,0 0 1,1-1-89,-1 1 1,3-7-1,1 0 1,6 2-37,1 3 0,-6 1 1,4 1 16,0-1 1,2 1 0,9 0-328,0-1 0,0-6 1,0 0 59,0 3 1,9-8 0,4-1 0,4-3-89,3 3 1,2-5 0,2 4 63,2-3 0,2-3 0,-2 0 0,5 0-84,-1 0 0,7 0 0,-6 0 0,1 0-282,1 0 0,-9 0 1,4 0-1,-2 0-161,1 0 1,-8 0 0,-6 0 695,3 0 0,-8 8 0,1 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2:50.73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36777E6"/>
      <inkml:brushProperty name="anchorY" value="-1.54355E6"/>
      <inkml:brushProperty name="scaleFactor" value="0.5"/>
    </inkml:brush>
  </inkml:definitions>
  <inkml:trace contextRef="#ctx0" brushRef="#br0">18 99 8508,'-11'-13'761,"5"0"0,6 6 0,6-4-467,8 2 0,3 3 0,3 4 0,-1-3-185,1-1 1,6-1 0,2 5-1,1-2-320,-1-3 0,-2 1 0,-6 6 0,-1 0-308,1 0 0,-7 0 0,0 0-247,2 0 0,3 2 766,1 4 0,1-3 0,-1 5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2:53.042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39213E6"/>
      <inkml:brushProperty name="anchorY" value="-1.56185E6"/>
      <inkml:brushProperty name="scaleFactor" value="0.5"/>
    </inkml:brush>
  </inkml:definitions>
  <inkml:trace contextRef="#ctx0" brushRef="#br0">40 605 8288,'-7'-8'265,"1"8"0,1 11 0,3 6 0,0 3 1,-2 1-1,-3 3 0,3 5 417,2 1 0,2-4 1,0 5-1,0-1-587,0 1 0,0-5 0,0 4 0,0-1-50,0-5 1,0 4-1,0-2 1,0-2 27,0-2 1,0-3 0,2 1 0,2 0-360,3-1 0,8 1 0,-2-3-47,4-4 0,-3-4 0,-1-9 122,2 0 0,2 0 1,3-2 74,-1-5 1,1-4 0,-2-8 117,-5-1 0,2 1 0,-6-1 0,-1 0 70,1 1 0,4-7 1,-4 0-1,2-1-71,4-1 1,-6 4 0,-1-6 0,-1-1 8,-1 1 1,7 4 0,-6-5-1,-3 3 1,-2 4 1,5 2 0,0 2 73,-3 1 0,-2-1 212,-2 1-113,0 8 1,-2 4-1,-2 14-31,-3 6 0,-6 4 0,6 3 0,1-1-65,-3 1 1,7 6-1,-5 0 1,5-2-75,2-2 1,0-2-1,0 1-23,0 6 0,0-6 1,0 5-1,2-4 36,5-2 1,-5-1-1,7-1 1,-3-3-125,1-2 1,2-2 0,-5 4 0,5-4-61,2-2 0,-5 4 77,7-6 1,0-1 31,7-6 1,-7 0 20,0 0 1,-6-2 0,3-5 105,-1-6 1,0 2 0,-5-2 28,3-2 1,1-2-1,-3-3 1,1 0-83,-1 1 1,-1 1 0,0 3 0,5 2 2,2-2 0,-4-3 1,3-1-1,1-1-8,0 1 0,2-1 0,7 0-15,-1 1 1,1-1-1,0 3 125,-1 4 0,1-2 0,-1 6 146,1-2 1,0 7-7,-1-3 0,1 5-58,-1 2 1,-8 2 0,-4 5 0,-3 3 4,3 1 1,-5 15 0,4-2-71,-3 5 0,-3 1 1,0-6-1,0 4-163,0 3 1,0-5 0,-3 5 0,-1-3-24,-2-4 0,-1 4 1,7-2-1,-2-2-45,-5-2 1,5-2 0,-7-1-104,1 1 1,3-3 0,-6-2-201,3-1-4,1-10 323,7 5 0,0-25 0,0-3 29,0-3 1,7 0-1,1 3 1,1-3 12,0-4 0,6 4 0,-4-4 0,2 2 10,0-2 1,0 4-1,7-6 1,-1 2-5,1-1 0,0 1 0,-1 7 0,-1-1 71,-5 0 0,4 7 0,-4 3 0,2-1 35,-1 0 0,3 6 0,-6-3 1,2 1 423,0 1 0,-7-1-291,8 7 0,-4 2 0,4 5 6,-8 6 1,-4 4-1,-2 3-116,0-1 1,0 1 0,0 0 0,0-1-92,0 1 1,-6-1 0,-1 1 0,3 0-51,2-1 0,2 1 1,0-1-28,0 1 0,0 0 0,0-1 0,0 1 13,0-1 0,0 1 1,0 0-39,0-1 1,0 1 0,2-3 5,4-4 1,-1 3 0,6-8 0,-1 1-133,1 0 1,2-3-1,7-6-71,0 0 1,-1 0-1,1 0 239,-1 0 0,-6 0 1,1-2 154,1-4 1,0-5-1,0-7 1,-4 3 22,-2 2 0,4 0 0,-4-7 1,-1 1-11,1-1 1,6-6-1,-2 0 1,3 2-80,-3 2 0,11-4 1,-5 0-1,3 0-103,0-3 1,-3 8 0,1-6-1,2 6 101,4 1 0,-4 0 0,4 3 0,-4 2 61,-3 2 0,1 2 0,2-4 0,2 2-30,2-3 0,0 5 1,-7 1-1,1 1-2,0 4 0,-1-3 0,1 1-350,-1 3 413,1 2-121,-9 2 1,-11 0 0,-13 0 70,-5 0 1,-8 2 0,0 2 90,2 3 0,2 1 0,3-3 1,-1 4-80,1 1 1,-1-3 0,-2 6 0,-2 0-33,-2-2 1,0 6 0,6-4 0,1 5 10,-1 1 1,3 3-1,2 2 1,1 2-65,-1-2 0,7-2 0,-1 0 1,2 2-78,1 2 0,-1 0 1,7-6-1,0-1 0,0 1 0,0-1 1,0 1-1,0 0-52,0-1 1,9 1 0,2-1-12,0 1 0,6-7 0,-4-2-66,5-2 0,1-3 0,1-6 0,-1 0 134,1 0 0,-3-2 0,-1-2 0,-3-5 42,2-2 1,2-2 0,1-7 0,-3 1 44,-2-1 1,-6-6 0,6-2-1,0-1 75,-2 1 1,6-13 0,-6 2-1,2-3-146,0 1 1,0-11-1,7-3 1,-1 1-17,1-3 1,0 0-1,-1-1 1,-1 1-46,-5 5 0,2-3 1,-6 7-1,-1 1 67,1-1 1,-2 4-1,-5 9 1,2 5 112,3 1 0,-1 3 0,-6 7 0,0-1 363,0 1-119,0 8 0,-2 4-133,-5 14 1,3 10 0,-7 11 0,0 3 160,0 4 1,5 2 0,-5 4 0,2 3 111,5 1 1,0 1 0,-1-5-1,-1 3-214,1 2 1,3-1-1,2-5 1,2-1-174,5 0 1,2-6 0,6-1 0,-2 1-82,2-2 0,3-3 1,3-6-1,5 2-957,7 2 0,4 0 1,2-7-1,3-1 380,3-5 0,6 4 603,7-4 0,1 5 0,0 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2:53.647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41998E6"/>
      <inkml:brushProperty name="anchorY" value="-1.5802E6"/>
      <inkml:brushProperty name="scaleFactor" value="0.5"/>
    </inkml:brush>
  </inkml:definitions>
  <inkml:trace contextRef="#ctx0" brushRef="#br0">157 61 8142,'11'-19'173,"-5"-1"0,-4 5 1,-2 8-1,0 14 1,0 8-1,0 7 1,-2 4-1,-2 7 974,-3 4 0,-1 2 0,3 0-907,-1 0 1,-3 3 0,5 1-83,-3 3 0,1 0 0,6-7 1,-2 0-160,-5 0 0,5 0 0,-5-2 0,5-4-129,2-7 1,-6 3 0,-1-3 0,0-2-292,-1-3 0,6-1 0,-7 0-341,0-1 0,7-6-510,-5 0 1,3-8 657,-2 1 1,3-6-1,-3-6 614,4-7 0,-7-13 0,-2-5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2:55.753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44571E6"/>
      <inkml:brushProperty name="anchorY" value="-1.59602E6"/>
      <inkml:brushProperty name="scaleFactor" value="0.5"/>
    </inkml:brush>
  </inkml:definitions>
  <inkml:trace contextRef="#ctx0" brushRef="#br0">59 588 8150,'-9'-28'114,"0"-1"1,-6-3 0,4 4 213,3-1 1,1 5 0,7-6 0,0 1 45,0 5 1,9-4 0,6 2 0,7 0 9,4-2 0,9 6 0,-3-4 0,3 4-135,-2 2 0,11 1 0,-3-1 1,7 1-65,6-1 0,-6 3 0,0 1 1,-2 5-39,0 3 1,-1 1-1,-6 7 1,1 0-165,-1 0 0,7 15 0,2 7 0,-1 6-51,1 7 0,-2 5 0,-7 5 0,0 5-55,1 0 0,-10 11 0,-4-6 0,-6-1-69,-7 3 0,-4 0 1,-12 1-1,-3 1 162,-7 0 1,-15 0 0,-9-3 0,-9-3 66,-4-8 0,4-3 0,-4-5 0,0-2-23,0-3 0,6-10 1,-4 0-1,3-7 10,-1 0 1,-6-6 0,6-3 0,2-3-41,3-3 1,2-3-1,2-3 1,2-7-437,2-5 1,9 1 0,0 0-321,9-3 0,6-2 489,9-10 0,2 5 0,5 12 217,6 2 1,5 9 0,1-1 271,1 10 1,-7-1 0,-2 11-1,0 5-5,-1 4 0,-3 4 1,4-4-1,0 5 107,0 1 1,2 0-1,6 5 1,1-2-11,-1 2 0,8-5 0,-1 1 0,0-3-346,2-4 1,-6-4 0,6-5 0,-2-2-83,1 2 0,5-6 1,-6-3-1,-2-3 82,-2-3 0,4 0 1,3 0-1,-1 0-25,0 0 0,-2-3 1,-4-1-1,2-5 11,2-1 1,0-1 0,-6-7 0,-1 1-12,1-5 0,0-4 0,-1 2 0,-1-4 11,-5-3 0,4 5 0,-4-4 1,2 1-10,-1 5 0,-4 2 0,-5 3 344,1-1 291,1 1-244,-7 8-239,-9 2 1,0 18 0,-4 4-1,5 4-9,-1 3 0,7-1 1,-5 1-1,5 0-45,2-1 0,-2 7 1,-2 1-1,-3-4-11,3-1 1,1-2 0,6-3 0,1-1-59,3-3 1,8-3 0,-4 6 0,2-5-41,0-3 0,0 5 0,6-6 0,1-1-28,0 3 1,-1-7-1,1 5 1,-1-5 45,1-2 1,0 0 0,-1 0 0,1 0 33,-1 0 1,-6 0 0,1-2 48,1-5 0,2-4 1,1-8 0,-5-1 0,2-2 0,-9-1 0,1-4-18,2 3 1,-5-6 0,7-1 0,0-1-131,0-1 0,-7 9 0,5-4 0,-3 2-43,1 0 1,-1-1 0,-6 8 279,0-1 0,0 7 432,0 0-387,0 0 0,-2 4 1,-2 9 28,-3 11 0,-1 7 1,3 1-1,-1 1-81,1-1 1,1 1 0,0 0 0,-3-1-72,3 1 1,2-1 0,2 3-1,0 2-30,0 2 1,0 0 0,0-6 0,2 0-1,4-1 1,-1 1-1,6-1-17,-3 1 1,5 0 0,-4-3 0,0-2-60,-1-2 1,8-2-1,-3 2 1,4-4 45,3 0 1,-1-5 0,1 7-1,0-2-158,-1-5 0,-6-2 1,0-2 144,3 0 1,1 0 600,3 0-448,-10 0 1,-1-8-1,-7-3 1,3-2-80,1 0 1,1-1 0,-5-5 0,2-1-106,3 1 1,6-1 0,-7 0 0,1 1-25,2-1 0,-5 3 0,7 2 1,-2 2 55,-5-3 1,5-1 0,-1-1 0,1 3-10,0 2 0,4 7 1,-4-7 19,2-3 0,2 1 124,6 2 1,1-2 133,-1 8 0,-6-2-185,1 3 1,-1 4-1,6-5 73,1 5 0,-1 2 1,1 0 15,0 0 0,-7 2 1,0 5 52,2 6 1,-6 4 0,-3 3-44,-4-1 1,-2 1 0,0 0 0,0-1-29,0 1 0,-6-1 1,-3 1-1,0 0-85,1-1 1,-1 1 0,5-1 0,-3 1-65,3 0 0,2-1 0,-1-1 0,-1-3-442,-2-2 1,-1-6 0,7 6 161,0 2 0,0-4-21,0 2 204,0-9 1,0 3 132,0-14 1,0-4 0,0-8 2,0-1 1,7-6-1,-1 0 1,1 2 7,1 2 0,-6-4 0,7-2 1,0-1-91,4 1 0,-2 2 0,0 6 0,0 1 42,0-1 0,-1 0 1,6 3-1,-5 2 3,-3 2 0,7 6 0,-1-4 1,1 0 76,-2 1 0,4 5 1,-4-1-1,5 3 92,1 3 1,1 0-1,0 0 1,-1 0 34,1 0 1,-7 0 0,-2 3 0,-3 3 188,-3 7 0,-3 5 1,-2 1 31,0 1 1,0-1-1,0 3 1,0 2-196,0 2 0,0 0 1,0-6-1,0 0-83,0-1 0,0 1 1,0-1 26,0 1 1,-7-7-1,1 0-277,2 2 0,1-4-16,3 2 1,-2-8-451,-4 1 128,3-4 212,-5-2 1,8-8 0,0-5 17,0-5 0,6-1 0,1-1 0,-1 0 160,3 1 0,-5-7 1,9 0-1,1 2-35,-4 2 1,8 2 0,-5 1 0,4 1 20,3 5 0,0-2 0,-1 6 1,1 1 152,-1-1 1,1 2-1,0 7 1,-1 0 62,1 0 0,-1 0 1,1 0 133,0 0 0,-1 2-106,1 5 1,-3 4 0,-4 8 0,-6 1 71,-5 0 0,-2 6 1,0 0-1,0-2 68,0-2 1,0 4 0,0 0-1,0-2-239,0-2 0,6-3 1,3-1-1,0-3 74,0-2 0,6-2 0,-2 4 1,7-4-241,6-2 0,6-3 0,16-6 0,9 0-979,6 0 1,20 0 0,2 0 0,10 0-491,-43 0 1,1 0 1587,1 0 0,1 0 0,7 0 0,2 0 0,0 0 0,1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21:13:10.228"/>
    </inkml:context>
    <inkml:brush xml:id="br0">
      <inkml:brushProperty name="width" value="0.17143" units="cm"/>
      <inkml:brushProperty name="height" value="0.17143" units="cm"/>
      <inkml:brushProperty name="color" value="#FF4E00"/>
      <inkml:brushProperty name="inkEffects" value="rainbow"/>
      <inkml:brushProperty name="anchorX" value="-1.47777E6"/>
      <inkml:brushProperty name="anchorY" value="-1.61442E6"/>
      <inkml:brushProperty name="scaleFactor" value="0.5"/>
    </inkml:brush>
  </inkml:definitions>
  <inkml:trace contextRef="#ctx0" brushRef="#br0">236 68 8162,'13'-3'-1032,"-2"-3"1482,-2-7 1,4-5 0,-5 1 0,1 6 224,0 11 0,-3 9 1,-8 10-331,-4 1 0,3 0-154,-3-1 0,-3 1 1,1-1-64,-3 1 1,4 6 0,-4 2-1,0 3 1,3 4 65,-1 2 1,-6 2 0,2 2 0,-5 3-99,-1 2 0,1-1 1,3-3-1,4-1-136,2-2 1,-4 5 0,5-14-1,-1 3-95,0 0 1,-4-7 0,4 4 0,1-1 73,-1-5 0,2-3 0,5-1-992,-4 0 0,3-7-1679,-3 0 1002,4 0 1730,2-2 0,8-3 0,3-8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2CA12-BA92-1A4C-8776-CF68DC228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D7B3E30-2EE1-7240-90F9-198F6CF2D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2FD3B6-8BBC-C946-8742-6FDD44906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80B2-F060-074D-8FA4-7303787A1EEB}" type="datetimeFigureOut">
              <a:rPr lang="de-DE" smtClean="0"/>
              <a:t>07.12.2020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C6A59F-1D66-7B43-BEBD-EFCBC3907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D6C838-3941-7448-A9CE-37960791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7527-6A59-D449-8BB1-915D60CF4D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55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/>
    </mc:Choice>
    <mc:Fallback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7B425-1197-1342-B7A0-DB5DF4F1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B9F6DA-363A-1246-8F75-93CA04291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172109-6DC1-424B-925B-946801D8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80B2-F060-074D-8FA4-7303787A1EEB}" type="datetimeFigureOut">
              <a:rPr lang="de-DE" smtClean="0"/>
              <a:t>07.12.2020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CCC942-7D18-BA4B-80BB-6A3FFA4E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D1380E-643F-1048-ACA3-65F8F0BE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7527-6A59-D449-8BB1-915D60CF4D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4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/>
    </mc:Choice>
    <mc:Fallback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CB26FBA-28D5-1D40-8B47-339371456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CC40553-BE6B-F94E-9646-C39321ED3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5A8531-A4A6-5B46-84B8-3B98F847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80B2-F060-074D-8FA4-7303787A1EEB}" type="datetimeFigureOut">
              <a:rPr lang="de-DE" smtClean="0"/>
              <a:t>07.12.2020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2E8CA4-9BEA-3142-A6B8-AC6CBEBA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FC4E29-0A7F-0F40-8835-E16FA6CF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7527-6A59-D449-8BB1-915D60CF4D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38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/>
    </mc:Choice>
    <mc:Fallback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F903C-681A-3149-A6DF-D16CAA44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9B2E93-34DA-F140-8C29-4B05EC3E2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CD5F4C-0C01-7144-86D3-3A985D0D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80B2-F060-074D-8FA4-7303787A1EEB}" type="datetimeFigureOut">
              <a:rPr lang="de-DE" smtClean="0"/>
              <a:t>07.12.2020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A8D4A5-A3D8-D246-92E7-82A88B9E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539271-2B9D-B449-9676-AE266A6A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7527-6A59-D449-8BB1-915D60CF4D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7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/>
    </mc:Choice>
    <mc:Fallback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D6551F-3AD3-2146-8A6A-18F742DD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A7BFB5-F76E-594E-87E3-8110034AD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53901A-0B41-9D4A-9E24-419E4E89B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80B2-F060-074D-8FA4-7303787A1EEB}" type="datetimeFigureOut">
              <a:rPr lang="de-DE" smtClean="0"/>
              <a:t>07.12.2020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06EBFB-F9CA-3F4A-8CFB-C242BD360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3B8635-EAD0-B44C-A0B4-878474D97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7527-6A59-D449-8BB1-915D60CF4D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0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/>
    </mc:Choice>
    <mc:Fallback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45C5E-501B-5B47-AAF7-65D1DF2F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F97CCB-99A8-BB48-978B-175B99D3C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D27FE6A-229E-1740-A3E8-2960D221C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D3712B-0A08-8D49-AD68-6E2244C5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80B2-F060-074D-8FA4-7303787A1EEB}" type="datetimeFigureOut">
              <a:rPr lang="de-DE" smtClean="0"/>
              <a:t>07.12.2020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36554E-7092-FE4A-ABC6-FFB11560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45A721-B7BD-2345-A0AB-3FF51103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7527-6A59-D449-8BB1-915D60CF4D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87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/>
    </mc:Choice>
    <mc:Fallback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5CB0C-C382-8241-A4CE-D43FFFA4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5EA37B-2F0C-7142-B3DE-209FFE99E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DB63F8-ABFE-EB4F-9C11-D63CDAF42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ED0AD5-4F1F-9E42-8ED8-08854CBCA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E0929DA-4D02-F246-8CE3-14845B0BAA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966308C-8EEF-1C4F-AB6B-E8A2D2BAB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80B2-F060-074D-8FA4-7303787A1EEB}" type="datetimeFigureOut">
              <a:rPr lang="de-DE" smtClean="0"/>
              <a:t>07.12.2020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FF25CEB-C41E-E049-9F9B-D29B5EAA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5B47882-C0CD-054B-A142-DD298F2D4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7527-6A59-D449-8BB1-915D60CF4D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407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/>
    </mc:Choice>
    <mc:Fallback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DECD1-5A93-9B4C-B883-BA3027E6C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81175B-CFBE-DB43-8B7D-AC1F25346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80B2-F060-074D-8FA4-7303787A1EEB}" type="datetimeFigureOut">
              <a:rPr lang="de-DE" smtClean="0"/>
              <a:t>07.12.2020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D5554B-00F6-A94F-9424-28CE1792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EDC2FC-D72D-1249-8C85-0EAA7608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7527-6A59-D449-8BB1-915D60CF4D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65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/>
    </mc:Choice>
    <mc:Fallback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39871AB-5957-0D47-8D82-772D6FB7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80B2-F060-074D-8FA4-7303787A1EEB}" type="datetimeFigureOut">
              <a:rPr lang="de-DE" smtClean="0"/>
              <a:t>07.12.2020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976A82A-9925-7B48-805F-91F27CD2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30522E-7430-3A4A-B39E-35EC0C06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7527-6A59-D449-8BB1-915D60CF4D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78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/>
    </mc:Choice>
    <mc:Fallback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FC7AE-CD6A-FB45-813F-341D4D10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7A6ED4-3B68-524B-AD41-08B0C042B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E4A0B2-BAB6-D344-8829-F85A262C7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7516A6-FAD5-FD4C-A69F-6D8DC958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80B2-F060-074D-8FA4-7303787A1EEB}" type="datetimeFigureOut">
              <a:rPr lang="de-DE" smtClean="0"/>
              <a:t>07.12.2020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9BD9A4-A789-CC44-94E9-1B805572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D56FE1-C41C-CB4A-957D-F3D8F367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7527-6A59-D449-8BB1-915D60CF4D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32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/>
    </mc:Choice>
    <mc:Fallback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7D53B-A684-1645-ABD1-21C1722B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98A4779-B749-A748-A046-C057EB593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B392CE-918E-0D4D-9A6D-68AF9CAAF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7C609C-309F-8548-88C2-E05CBC73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80B2-F060-074D-8FA4-7303787A1EEB}" type="datetimeFigureOut">
              <a:rPr lang="de-DE" smtClean="0"/>
              <a:t>07.12.2020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6C23F7-F2C6-8342-8300-14189CEAE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4B7867-C047-1741-B33F-1CADC754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7527-6A59-D449-8BB1-915D60CF4D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49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/>
    </mc:Choice>
    <mc:Fallback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DF1E7F-884D-D543-A55A-2B27E2BF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1E4961-CADB-8647-B3BE-8C09783C5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CE65B8-BB54-174F-9B4A-1A9BAF957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A80B2-F060-074D-8FA4-7303787A1EEB}" type="datetimeFigureOut">
              <a:rPr lang="de-DE" smtClean="0"/>
              <a:t>07.12.2020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B45648-489F-924E-9EA6-6F6CEA498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23AAEF-6250-E047-9859-B66CE5B97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87527-6A59-D449-8BB1-915D60CF4D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29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7000"/>
    </mc:Choice>
    <mc:Fallback>
      <p:transition spd="slow"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customXml" Target="../ink/ink17.xml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42" Type="http://schemas.openxmlformats.org/officeDocument/2006/relationships/image" Target="../media/image22.png"/><Relationship Id="rId47" Type="http://schemas.openxmlformats.org/officeDocument/2006/relationships/customXml" Target="../ink/ink21.xml"/><Relationship Id="rId50" Type="http://schemas.openxmlformats.org/officeDocument/2006/relationships/image" Target="../media/image26.png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5.xml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2" Type="http://schemas.openxmlformats.org/officeDocument/2006/relationships/image" Target="../media/image4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41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6.xml"/><Relationship Id="rId40" Type="http://schemas.openxmlformats.org/officeDocument/2006/relationships/image" Target="../media/image21.png"/><Relationship Id="rId45" Type="http://schemas.openxmlformats.org/officeDocument/2006/relationships/customXml" Target="../ink/ink20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36" Type="http://schemas.openxmlformats.org/officeDocument/2006/relationships/image" Target="../media/image19.png"/><Relationship Id="rId49" Type="http://schemas.openxmlformats.org/officeDocument/2006/relationships/customXml" Target="../ink/ink22.xml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31" Type="http://schemas.openxmlformats.org/officeDocument/2006/relationships/customXml" Target="../ink/ink14.xml"/><Relationship Id="rId44" Type="http://schemas.openxmlformats.org/officeDocument/2006/relationships/image" Target="../media/image23.png"/><Relationship Id="rId4" Type="http://schemas.openxmlformats.org/officeDocument/2006/relationships/image" Target="../media/image310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43" Type="http://schemas.openxmlformats.org/officeDocument/2006/relationships/customXml" Target="../ink/ink19.xml"/><Relationship Id="rId48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customXml" Target="../ink/ink28.xml"/><Relationship Id="rId18" Type="http://schemas.openxmlformats.org/officeDocument/2006/relationships/image" Target="../media/image34.png"/><Relationship Id="rId3" Type="http://schemas.openxmlformats.org/officeDocument/2006/relationships/customXml" Target="../ink/ink23.xml"/><Relationship Id="rId21" Type="http://schemas.openxmlformats.org/officeDocument/2006/relationships/customXml" Target="../ink/ink32.xml"/><Relationship Id="rId7" Type="http://schemas.openxmlformats.org/officeDocument/2006/relationships/customXml" Target="../ink/ink25.xml"/><Relationship Id="rId12" Type="http://schemas.openxmlformats.org/officeDocument/2006/relationships/image" Target="../media/image31.png"/><Relationship Id="rId17" Type="http://schemas.openxmlformats.org/officeDocument/2006/relationships/customXml" Target="../ink/ink30.xml"/><Relationship Id="rId2" Type="http://schemas.openxmlformats.org/officeDocument/2006/relationships/image" Target="../media/image5.jpeg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customXml" Target="../ink/ink27.xml"/><Relationship Id="rId5" Type="http://schemas.openxmlformats.org/officeDocument/2006/relationships/customXml" Target="../ink/ink24.xml"/><Relationship Id="rId15" Type="http://schemas.openxmlformats.org/officeDocument/2006/relationships/customXml" Target="../ink/ink29.xml"/><Relationship Id="rId10" Type="http://schemas.openxmlformats.org/officeDocument/2006/relationships/image" Target="../media/image30.png"/><Relationship Id="rId19" Type="http://schemas.openxmlformats.org/officeDocument/2006/relationships/customXml" Target="../ink/ink31.xml"/><Relationship Id="rId4" Type="http://schemas.openxmlformats.org/officeDocument/2006/relationships/image" Target="../media/image27.png"/><Relationship Id="rId9" Type="http://schemas.openxmlformats.org/officeDocument/2006/relationships/customXml" Target="../ink/ink26.xml"/><Relationship Id="rId14" Type="http://schemas.openxmlformats.org/officeDocument/2006/relationships/image" Target="../media/image32.png"/><Relationship Id="rId2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8.xml"/><Relationship Id="rId18" Type="http://schemas.openxmlformats.org/officeDocument/2006/relationships/image" Target="../media/image44.png"/><Relationship Id="rId26" Type="http://schemas.openxmlformats.org/officeDocument/2006/relationships/image" Target="../media/image48.png"/><Relationship Id="rId39" Type="http://schemas.openxmlformats.org/officeDocument/2006/relationships/customXml" Target="../ink/ink51.xml"/><Relationship Id="rId21" Type="http://schemas.openxmlformats.org/officeDocument/2006/relationships/customXml" Target="../ink/ink42.xml"/><Relationship Id="rId34" Type="http://schemas.openxmlformats.org/officeDocument/2006/relationships/image" Target="../media/image52.png"/><Relationship Id="rId42" Type="http://schemas.openxmlformats.org/officeDocument/2006/relationships/image" Target="../media/image56.png"/><Relationship Id="rId47" Type="http://schemas.openxmlformats.org/officeDocument/2006/relationships/customXml" Target="../ink/ink55.xml"/><Relationship Id="rId50" Type="http://schemas.openxmlformats.org/officeDocument/2006/relationships/image" Target="../media/image60.png"/><Relationship Id="rId55" Type="http://schemas.openxmlformats.org/officeDocument/2006/relationships/customXml" Target="../ink/ink59.xml"/><Relationship Id="rId63" Type="http://schemas.openxmlformats.org/officeDocument/2006/relationships/customXml" Target="../ink/ink63.xml"/><Relationship Id="rId68" Type="http://schemas.openxmlformats.org/officeDocument/2006/relationships/image" Target="../media/image69.png"/><Relationship Id="rId76" Type="http://schemas.openxmlformats.org/officeDocument/2006/relationships/image" Target="../media/image73.png"/><Relationship Id="rId7" Type="http://schemas.openxmlformats.org/officeDocument/2006/relationships/customXml" Target="../ink/ink35.xml"/><Relationship Id="rId71" Type="http://schemas.openxmlformats.org/officeDocument/2006/relationships/customXml" Target="../ink/ink67.xml"/><Relationship Id="rId2" Type="http://schemas.openxmlformats.org/officeDocument/2006/relationships/image" Target="../media/image6.jpeg"/><Relationship Id="rId16" Type="http://schemas.openxmlformats.org/officeDocument/2006/relationships/image" Target="../media/image43.png"/><Relationship Id="rId29" Type="http://schemas.openxmlformats.org/officeDocument/2006/relationships/customXml" Target="../ink/ink46.xml"/><Relationship Id="rId11" Type="http://schemas.openxmlformats.org/officeDocument/2006/relationships/customXml" Target="../ink/ink37.xml"/><Relationship Id="rId24" Type="http://schemas.openxmlformats.org/officeDocument/2006/relationships/image" Target="../media/image47.png"/><Relationship Id="rId32" Type="http://schemas.openxmlformats.org/officeDocument/2006/relationships/image" Target="../media/image51.png"/><Relationship Id="rId37" Type="http://schemas.openxmlformats.org/officeDocument/2006/relationships/customXml" Target="../ink/ink50.xml"/><Relationship Id="rId40" Type="http://schemas.openxmlformats.org/officeDocument/2006/relationships/image" Target="../media/image55.png"/><Relationship Id="rId45" Type="http://schemas.openxmlformats.org/officeDocument/2006/relationships/customXml" Target="../ink/ink54.xml"/><Relationship Id="rId53" Type="http://schemas.openxmlformats.org/officeDocument/2006/relationships/customXml" Target="../ink/ink58.xml"/><Relationship Id="rId58" Type="http://schemas.openxmlformats.org/officeDocument/2006/relationships/image" Target="../media/image64.png"/><Relationship Id="rId66" Type="http://schemas.openxmlformats.org/officeDocument/2006/relationships/image" Target="../media/image68.png"/><Relationship Id="rId74" Type="http://schemas.openxmlformats.org/officeDocument/2006/relationships/image" Target="../media/image72.png"/><Relationship Id="rId79" Type="http://schemas.openxmlformats.org/officeDocument/2006/relationships/customXml" Target="../ink/ink71.xml"/><Relationship Id="rId5" Type="http://schemas.openxmlformats.org/officeDocument/2006/relationships/customXml" Target="../ink/ink34.xml"/><Relationship Id="rId61" Type="http://schemas.openxmlformats.org/officeDocument/2006/relationships/customXml" Target="../ink/ink62.xml"/><Relationship Id="rId82" Type="http://schemas.openxmlformats.org/officeDocument/2006/relationships/image" Target="../media/image76.png"/><Relationship Id="rId10" Type="http://schemas.openxmlformats.org/officeDocument/2006/relationships/image" Target="../media/image40.png"/><Relationship Id="rId19" Type="http://schemas.openxmlformats.org/officeDocument/2006/relationships/customXml" Target="../ink/ink41.xml"/><Relationship Id="rId31" Type="http://schemas.openxmlformats.org/officeDocument/2006/relationships/customXml" Target="../ink/ink47.xml"/><Relationship Id="rId44" Type="http://schemas.openxmlformats.org/officeDocument/2006/relationships/image" Target="../media/image57.png"/><Relationship Id="rId52" Type="http://schemas.openxmlformats.org/officeDocument/2006/relationships/image" Target="../media/image61.png"/><Relationship Id="rId60" Type="http://schemas.openxmlformats.org/officeDocument/2006/relationships/image" Target="../media/image65.png"/><Relationship Id="rId65" Type="http://schemas.openxmlformats.org/officeDocument/2006/relationships/customXml" Target="../ink/ink64.xml"/><Relationship Id="rId73" Type="http://schemas.openxmlformats.org/officeDocument/2006/relationships/customXml" Target="../ink/ink68.xml"/><Relationship Id="rId78" Type="http://schemas.openxmlformats.org/officeDocument/2006/relationships/image" Target="../media/image74.png"/><Relationship Id="rId81" Type="http://schemas.openxmlformats.org/officeDocument/2006/relationships/customXml" Target="../ink/ink72.xml"/><Relationship Id="rId4" Type="http://schemas.openxmlformats.org/officeDocument/2006/relationships/image" Target="../media/image37.png"/><Relationship Id="rId9" Type="http://schemas.openxmlformats.org/officeDocument/2006/relationships/customXml" Target="../ink/ink36.xml"/><Relationship Id="rId14" Type="http://schemas.openxmlformats.org/officeDocument/2006/relationships/image" Target="../media/image42.png"/><Relationship Id="rId22" Type="http://schemas.openxmlformats.org/officeDocument/2006/relationships/image" Target="../media/image46.png"/><Relationship Id="rId27" Type="http://schemas.openxmlformats.org/officeDocument/2006/relationships/customXml" Target="../ink/ink45.xml"/><Relationship Id="rId30" Type="http://schemas.openxmlformats.org/officeDocument/2006/relationships/image" Target="../media/image50.png"/><Relationship Id="rId35" Type="http://schemas.openxmlformats.org/officeDocument/2006/relationships/customXml" Target="../ink/ink49.xml"/><Relationship Id="rId43" Type="http://schemas.openxmlformats.org/officeDocument/2006/relationships/customXml" Target="../ink/ink53.xml"/><Relationship Id="rId48" Type="http://schemas.openxmlformats.org/officeDocument/2006/relationships/image" Target="../media/image59.png"/><Relationship Id="rId56" Type="http://schemas.openxmlformats.org/officeDocument/2006/relationships/image" Target="../media/image63.png"/><Relationship Id="rId64" Type="http://schemas.openxmlformats.org/officeDocument/2006/relationships/image" Target="../media/image67.png"/><Relationship Id="rId69" Type="http://schemas.openxmlformats.org/officeDocument/2006/relationships/customXml" Target="../ink/ink66.xml"/><Relationship Id="rId77" Type="http://schemas.openxmlformats.org/officeDocument/2006/relationships/customXml" Target="../ink/ink70.xml"/><Relationship Id="rId8" Type="http://schemas.openxmlformats.org/officeDocument/2006/relationships/image" Target="../media/image39.png"/><Relationship Id="rId51" Type="http://schemas.openxmlformats.org/officeDocument/2006/relationships/customXml" Target="../ink/ink57.xml"/><Relationship Id="rId72" Type="http://schemas.openxmlformats.org/officeDocument/2006/relationships/image" Target="../media/image71.png"/><Relationship Id="rId80" Type="http://schemas.openxmlformats.org/officeDocument/2006/relationships/image" Target="../media/image75.png"/><Relationship Id="rId3" Type="http://schemas.openxmlformats.org/officeDocument/2006/relationships/customXml" Target="../ink/ink33.xml"/><Relationship Id="rId12" Type="http://schemas.openxmlformats.org/officeDocument/2006/relationships/image" Target="../media/image41.png"/><Relationship Id="rId17" Type="http://schemas.openxmlformats.org/officeDocument/2006/relationships/customXml" Target="../ink/ink40.xml"/><Relationship Id="rId25" Type="http://schemas.openxmlformats.org/officeDocument/2006/relationships/customXml" Target="../ink/ink44.xml"/><Relationship Id="rId33" Type="http://schemas.openxmlformats.org/officeDocument/2006/relationships/customXml" Target="../ink/ink48.xml"/><Relationship Id="rId38" Type="http://schemas.openxmlformats.org/officeDocument/2006/relationships/image" Target="../media/image54.png"/><Relationship Id="rId46" Type="http://schemas.openxmlformats.org/officeDocument/2006/relationships/image" Target="../media/image58.png"/><Relationship Id="rId59" Type="http://schemas.openxmlformats.org/officeDocument/2006/relationships/customXml" Target="../ink/ink61.xml"/><Relationship Id="rId67" Type="http://schemas.openxmlformats.org/officeDocument/2006/relationships/customXml" Target="../ink/ink65.xml"/><Relationship Id="rId20" Type="http://schemas.openxmlformats.org/officeDocument/2006/relationships/image" Target="../media/image45.png"/><Relationship Id="rId41" Type="http://schemas.openxmlformats.org/officeDocument/2006/relationships/customXml" Target="../ink/ink52.xml"/><Relationship Id="rId54" Type="http://schemas.openxmlformats.org/officeDocument/2006/relationships/image" Target="../media/image62.png"/><Relationship Id="rId62" Type="http://schemas.openxmlformats.org/officeDocument/2006/relationships/image" Target="../media/image66.png"/><Relationship Id="rId70" Type="http://schemas.openxmlformats.org/officeDocument/2006/relationships/image" Target="../media/image70.png"/><Relationship Id="rId75" Type="http://schemas.openxmlformats.org/officeDocument/2006/relationships/customXml" Target="../ink/ink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5" Type="http://schemas.openxmlformats.org/officeDocument/2006/relationships/customXml" Target="../ink/ink39.xml"/><Relationship Id="rId23" Type="http://schemas.openxmlformats.org/officeDocument/2006/relationships/customXml" Target="../ink/ink43.xml"/><Relationship Id="rId28" Type="http://schemas.openxmlformats.org/officeDocument/2006/relationships/image" Target="../media/image49.png"/><Relationship Id="rId36" Type="http://schemas.openxmlformats.org/officeDocument/2006/relationships/image" Target="../media/image53.png"/><Relationship Id="rId49" Type="http://schemas.openxmlformats.org/officeDocument/2006/relationships/customXml" Target="../ink/ink56.xml"/><Relationship Id="rId57" Type="http://schemas.openxmlformats.org/officeDocument/2006/relationships/customXml" Target="../ink/ink60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3.xml"/><Relationship Id="rId231" Type="http://schemas.openxmlformats.org/officeDocument/2006/relationships/image" Target="../media/image90.png"/><Relationship Id="rId252" Type="http://schemas.openxmlformats.org/officeDocument/2006/relationships/customXml" Target="../ink/ink135.xml"/><Relationship Id="rId273" Type="http://schemas.openxmlformats.org/officeDocument/2006/relationships/image" Target="../media/image111.png"/><Relationship Id="rId294" Type="http://schemas.openxmlformats.org/officeDocument/2006/relationships/customXml" Target="../ink/ink156.xml"/><Relationship Id="rId299" Type="http://schemas.openxmlformats.org/officeDocument/2006/relationships/image" Target="../media/image145.png"/><Relationship Id="rId303" Type="http://schemas.openxmlformats.org/officeDocument/2006/relationships/image" Target="../media/image147.png"/><Relationship Id="rId308" Type="http://schemas.openxmlformats.org/officeDocument/2006/relationships/customXml" Target="../ink/ink163.xml"/><Relationship Id="rId21" Type="http://schemas.openxmlformats.org/officeDocument/2006/relationships/image" Target="../media/image4610.png"/><Relationship Id="rId159" Type="http://schemas.openxmlformats.org/officeDocument/2006/relationships/image" Target="../media/image115.png"/><Relationship Id="rId175" Type="http://schemas.openxmlformats.org/officeDocument/2006/relationships/image" Target="../media/image123.png"/><Relationship Id="rId170" Type="http://schemas.openxmlformats.org/officeDocument/2006/relationships/customXml" Target="../ink/ink94.xml"/><Relationship Id="rId191" Type="http://schemas.openxmlformats.org/officeDocument/2006/relationships/image" Target="../media/image131.png"/><Relationship Id="rId196" Type="http://schemas.openxmlformats.org/officeDocument/2006/relationships/customXml" Target="../ink/ink107.xml"/><Relationship Id="rId200" Type="http://schemas.openxmlformats.org/officeDocument/2006/relationships/customXml" Target="../ink/ink109.xml"/><Relationship Id="rId205" Type="http://schemas.openxmlformats.org/officeDocument/2006/relationships/image" Target="../media/image77.png"/><Relationship Id="rId226" Type="http://schemas.openxmlformats.org/officeDocument/2006/relationships/customXml" Target="../ink/ink122.xml"/><Relationship Id="rId247" Type="http://schemas.openxmlformats.org/officeDocument/2006/relationships/image" Target="../media/image98.png"/><Relationship Id="rId16" Type="http://schemas.openxmlformats.org/officeDocument/2006/relationships/customXml" Target="../ink/ink78.xml"/><Relationship Id="rId221" Type="http://schemas.openxmlformats.org/officeDocument/2006/relationships/image" Target="../media/image85.png"/><Relationship Id="rId242" Type="http://schemas.openxmlformats.org/officeDocument/2006/relationships/customXml" Target="../ink/ink130.xml"/><Relationship Id="rId263" Type="http://schemas.openxmlformats.org/officeDocument/2006/relationships/image" Target="../media/image106.png"/><Relationship Id="rId268" Type="http://schemas.openxmlformats.org/officeDocument/2006/relationships/customXml" Target="../ink/ink143.xml"/><Relationship Id="rId284" Type="http://schemas.openxmlformats.org/officeDocument/2006/relationships/customXml" Target="../ink/ink151.xml"/><Relationship Id="rId289" Type="http://schemas.openxmlformats.org/officeDocument/2006/relationships/image" Target="../media/image140.png"/><Relationship Id="rId11" Type="http://schemas.openxmlformats.org/officeDocument/2006/relationships/image" Target="../media/image4110.png"/><Relationship Id="rId32" Type="http://schemas.openxmlformats.org/officeDocument/2006/relationships/customXml" Target="../ink/ink86.xml"/><Relationship Id="rId314" Type="http://schemas.openxmlformats.org/officeDocument/2006/relationships/customXml" Target="../ink/ink166.xml"/><Relationship Id="rId160" Type="http://schemas.openxmlformats.org/officeDocument/2006/relationships/customXml" Target="../ink/ink89.xml"/><Relationship Id="rId165" Type="http://schemas.openxmlformats.org/officeDocument/2006/relationships/image" Target="../media/image118.png"/><Relationship Id="rId181" Type="http://schemas.openxmlformats.org/officeDocument/2006/relationships/image" Target="../media/image126.png"/><Relationship Id="rId186" Type="http://schemas.openxmlformats.org/officeDocument/2006/relationships/customXml" Target="../ink/ink102.xml"/><Relationship Id="rId216" Type="http://schemas.openxmlformats.org/officeDocument/2006/relationships/customXml" Target="../ink/ink117.xml"/><Relationship Id="rId237" Type="http://schemas.openxmlformats.org/officeDocument/2006/relationships/image" Target="../media/image93.png"/><Relationship Id="rId211" Type="http://schemas.openxmlformats.org/officeDocument/2006/relationships/image" Target="../media/image80.png"/><Relationship Id="rId232" Type="http://schemas.openxmlformats.org/officeDocument/2006/relationships/customXml" Target="../ink/ink125.xml"/><Relationship Id="rId253" Type="http://schemas.openxmlformats.org/officeDocument/2006/relationships/image" Target="../media/image101.png"/><Relationship Id="rId258" Type="http://schemas.openxmlformats.org/officeDocument/2006/relationships/customXml" Target="../ink/ink138.xml"/><Relationship Id="rId274" Type="http://schemas.openxmlformats.org/officeDocument/2006/relationships/customXml" Target="../ink/ink146.xml"/><Relationship Id="rId279" Type="http://schemas.openxmlformats.org/officeDocument/2006/relationships/image" Target="../media/image114.png"/><Relationship Id="rId295" Type="http://schemas.openxmlformats.org/officeDocument/2006/relationships/image" Target="../media/image143.png"/><Relationship Id="rId309" Type="http://schemas.openxmlformats.org/officeDocument/2006/relationships/image" Target="../media/image150.png"/><Relationship Id="rId22" Type="http://schemas.openxmlformats.org/officeDocument/2006/relationships/customXml" Target="../ink/ink81.xml"/><Relationship Id="rId27" Type="http://schemas.openxmlformats.org/officeDocument/2006/relationships/image" Target="../media/image4910.png"/><Relationship Id="rId290" Type="http://schemas.openxmlformats.org/officeDocument/2006/relationships/customXml" Target="../ink/ink154.xml"/><Relationship Id="rId304" Type="http://schemas.openxmlformats.org/officeDocument/2006/relationships/customXml" Target="../ink/ink161.xml"/><Relationship Id="rId171" Type="http://schemas.openxmlformats.org/officeDocument/2006/relationships/image" Target="../media/image121.png"/><Relationship Id="rId176" Type="http://schemas.openxmlformats.org/officeDocument/2006/relationships/customXml" Target="../ink/ink97.xml"/><Relationship Id="rId192" Type="http://schemas.openxmlformats.org/officeDocument/2006/relationships/customXml" Target="../ink/ink105.xml"/><Relationship Id="rId197" Type="http://schemas.openxmlformats.org/officeDocument/2006/relationships/image" Target="../media/image134.png"/><Relationship Id="rId206" Type="http://schemas.openxmlformats.org/officeDocument/2006/relationships/customXml" Target="../ink/ink112.xml"/><Relationship Id="rId227" Type="http://schemas.openxmlformats.org/officeDocument/2006/relationships/image" Target="../media/image88.png"/><Relationship Id="rId201" Type="http://schemas.openxmlformats.org/officeDocument/2006/relationships/image" Target="../media/image15.png"/><Relationship Id="rId222" Type="http://schemas.openxmlformats.org/officeDocument/2006/relationships/customXml" Target="../ink/ink120.xml"/><Relationship Id="rId243" Type="http://schemas.openxmlformats.org/officeDocument/2006/relationships/image" Target="../media/image96.png"/><Relationship Id="rId248" Type="http://schemas.openxmlformats.org/officeDocument/2006/relationships/customXml" Target="../ink/ink133.xml"/><Relationship Id="rId264" Type="http://schemas.openxmlformats.org/officeDocument/2006/relationships/customXml" Target="../ink/ink141.xml"/><Relationship Id="rId269" Type="http://schemas.openxmlformats.org/officeDocument/2006/relationships/image" Target="../media/image109.png"/><Relationship Id="rId285" Type="http://schemas.openxmlformats.org/officeDocument/2006/relationships/image" Target="../media/image138.png"/><Relationship Id="rId12" Type="http://schemas.openxmlformats.org/officeDocument/2006/relationships/customXml" Target="../ink/ink76.xml"/><Relationship Id="rId17" Type="http://schemas.openxmlformats.org/officeDocument/2006/relationships/image" Target="../media/image4410.png"/><Relationship Id="rId33" Type="http://schemas.openxmlformats.org/officeDocument/2006/relationships/image" Target="../media/image520.png"/><Relationship Id="rId280" Type="http://schemas.openxmlformats.org/officeDocument/2006/relationships/customXml" Target="../ink/ink149.xml"/><Relationship Id="rId310" Type="http://schemas.openxmlformats.org/officeDocument/2006/relationships/customXml" Target="../ink/ink164.xml"/><Relationship Id="rId315" Type="http://schemas.openxmlformats.org/officeDocument/2006/relationships/image" Target="../media/image153.png"/><Relationship Id="rId161" Type="http://schemas.openxmlformats.org/officeDocument/2006/relationships/image" Target="../media/image116.png"/><Relationship Id="rId166" Type="http://schemas.openxmlformats.org/officeDocument/2006/relationships/customXml" Target="../ink/ink92.xml"/><Relationship Id="rId182" Type="http://schemas.openxmlformats.org/officeDocument/2006/relationships/customXml" Target="../ink/ink100.xml"/><Relationship Id="rId187" Type="http://schemas.openxmlformats.org/officeDocument/2006/relationships/image" Target="../media/image129.png"/><Relationship Id="rId217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15.xml"/><Relationship Id="rId233" Type="http://schemas.openxmlformats.org/officeDocument/2006/relationships/image" Target="../media/image91.png"/><Relationship Id="rId238" Type="http://schemas.openxmlformats.org/officeDocument/2006/relationships/customXml" Target="../ink/ink128.xml"/><Relationship Id="rId254" Type="http://schemas.openxmlformats.org/officeDocument/2006/relationships/customXml" Target="../ink/ink136.xml"/><Relationship Id="rId259" Type="http://schemas.openxmlformats.org/officeDocument/2006/relationships/image" Target="../media/image104.png"/><Relationship Id="rId23" Type="http://schemas.openxmlformats.org/officeDocument/2006/relationships/image" Target="../media/image4710.png"/><Relationship Id="rId28" Type="http://schemas.openxmlformats.org/officeDocument/2006/relationships/customXml" Target="../ink/ink84.xml"/><Relationship Id="rId270" Type="http://schemas.openxmlformats.org/officeDocument/2006/relationships/customXml" Target="../ink/ink144.xml"/><Relationship Id="rId275" Type="http://schemas.openxmlformats.org/officeDocument/2006/relationships/image" Target="../media/image112.png"/><Relationship Id="rId291" Type="http://schemas.openxmlformats.org/officeDocument/2006/relationships/image" Target="../media/image141.png"/><Relationship Id="rId296" Type="http://schemas.openxmlformats.org/officeDocument/2006/relationships/customXml" Target="../ink/ink157.xml"/><Relationship Id="rId300" Type="http://schemas.openxmlformats.org/officeDocument/2006/relationships/customXml" Target="../ink/ink159.xml"/><Relationship Id="rId305" Type="http://schemas.openxmlformats.org/officeDocument/2006/relationships/image" Target="../media/image148.png"/><Relationship Id="rId177" Type="http://schemas.openxmlformats.org/officeDocument/2006/relationships/image" Target="../media/image124.png"/><Relationship Id="rId198" Type="http://schemas.openxmlformats.org/officeDocument/2006/relationships/customXml" Target="../ink/ink108.xml"/><Relationship Id="rId172" Type="http://schemas.openxmlformats.org/officeDocument/2006/relationships/customXml" Target="../ink/ink95.xml"/><Relationship Id="rId193" Type="http://schemas.openxmlformats.org/officeDocument/2006/relationships/image" Target="../media/image132.png"/><Relationship Id="rId202" Type="http://schemas.openxmlformats.org/officeDocument/2006/relationships/customXml" Target="../ink/ink110.xml"/><Relationship Id="rId207" Type="http://schemas.openxmlformats.org/officeDocument/2006/relationships/image" Target="../media/image78.png"/><Relationship Id="rId223" Type="http://schemas.openxmlformats.org/officeDocument/2006/relationships/image" Target="../media/image86.png"/><Relationship Id="rId228" Type="http://schemas.openxmlformats.org/officeDocument/2006/relationships/customXml" Target="../ink/ink123.xml"/><Relationship Id="rId244" Type="http://schemas.openxmlformats.org/officeDocument/2006/relationships/customXml" Target="../ink/ink131.xml"/><Relationship Id="rId249" Type="http://schemas.openxmlformats.org/officeDocument/2006/relationships/image" Target="../media/image99.png"/><Relationship Id="rId13" Type="http://schemas.openxmlformats.org/officeDocument/2006/relationships/image" Target="../media/image4210.png"/><Relationship Id="rId18" Type="http://schemas.openxmlformats.org/officeDocument/2006/relationships/customXml" Target="../ink/ink79.xml"/><Relationship Id="rId260" Type="http://schemas.openxmlformats.org/officeDocument/2006/relationships/customXml" Target="../ink/ink139.xml"/><Relationship Id="rId265" Type="http://schemas.openxmlformats.org/officeDocument/2006/relationships/image" Target="../media/image107.png"/><Relationship Id="rId281" Type="http://schemas.openxmlformats.org/officeDocument/2006/relationships/image" Target="../media/image136.png"/><Relationship Id="rId286" Type="http://schemas.openxmlformats.org/officeDocument/2006/relationships/customXml" Target="../ink/ink152.xml"/><Relationship Id="rId34" Type="http://schemas.openxmlformats.org/officeDocument/2006/relationships/customXml" Target="../ink/ink87.xml"/><Relationship Id="rId167" Type="http://schemas.openxmlformats.org/officeDocument/2006/relationships/image" Target="../media/image119.png"/><Relationship Id="rId188" Type="http://schemas.openxmlformats.org/officeDocument/2006/relationships/customXml" Target="../ink/ink103.xml"/><Relationship Id="rId311" Type="http://schemas.openxmlformats.org/officeDocument/2006/relationships/image" Target="../media/image151.png"/><Relationship Id="rId7" Type="http://schemas.openxmlformats.org/officeDocument/2006/relationships/image" Target="../media/image3910.png"/><Relationship Id="rId162" Type="http://schemas.openxmlformats.org/officeDocument/2006/relationships/customXml" Target="../ink/ink90.xml"/><Relationship Id="rId183" Type="http://schemas.openxmlformats.org/officeDocument/2006/relationships/image" Target="../media/image127.png"/><Relationship Id="rId213" Type="http://schemas.openxmlformats.org/officeDocument/2006/relationships/image" Target="../media/image81.png"/><Relationship Id="rId218" Type="http://schemas.openxmlformats.org/officeDocument/2006/relationships/customXml" Target="../ink/ink118.xml"/><Relationship Id="rId234" Type="http://schemas.openxmlformats.org/officeDocument/2006/relationships/customXml" Target="../ink/ink126.xml"/><Relationship Id="rId239" Type="http://schemas.openxmlformats.org/officeDocument/2006/relationships/image" Target="../media/image94.png"/><Relationship Id="rId2" Type="http://schemas.openxmlformats.org/officeDocument/2006/relationships/customXml" Target="../ink/ink73.xml"/><Relationship Id="rId29" Type="http://schemas.openxmlformats.org/officeDocument/2006/relationships/image" Target="../media/image504.png"/><Relationship Id="rId250" Type="http://schemas.openxmlformats.org/officeDocument/2006/relationships/customXml" Target="../ink/ink134.xml"/><Relationship Id="rId255" Type="http://schemas.openxmlformats.org/officeDocument/2006/relationships/image" Target="../media/image102.png"/><Relationship Id="rId271" Type="http://schemas.openxmlformats.org/officeDocument/2006/relationships/image" Target="../media/image110.png"/><Relationship Id="rId276" Type="http://schemas.openxmlformats.org/officeDocument/2006/relationships/customXml" Target="../ink/ink147.xml"/><Relationship Id="rId292" Type="http://schemas.openxmlformats.org/officeDocument/2006/relationships/customXml" Target="../ink/ink155.xml"/><Relationship Id="rId297" Type="http://schemas.openxmlformats.org/officeDocument/2006/relationships/image" Target="../media/image144.png"/><Relationship Id="rId306" Type="http://schemas.openxmlformats.org/officeDocument/2006/relationships/customXml" Target="../ink/ink162.xml"/><Relationship Id="rId24" Type="http://schemas.openxmlformats.org/officeDocument/2006/relationships/customXml" Target="../ink/ink82.xml"/><Relationship Id="rId178" Type="http://schemas.openxmlformats.org/officeDocument/2006/relationships/customXml" Target="../ink/ink98.xml"/><Relationship Id="rId301" Type="http://schemas.openxmlformats.org/officeDocument/2006/relationships/image" Target="../media/image146.png"/><Relationship Id="rId173" Type="http://schemas.openxmlformats.org/officeDocument/2006/relationships/image" Target="../media/image122.png"/><Relationship Id="rId194" Type="http://schemas.openxmlformats.org/officeDocument/2006/relationships/customXml" Target="../ink/ink106.xml"/><Relationship Id="rId199" Type="http://schemas.openxmlformats.org/officeDocument/2006/relationships/image" Target="../media/image135.png"/><Relationship Id="rId203" Type="http://schemas.openxmlformats.org/officeDocument/2006/relationships/image" Target="../media/image18.png"/><Relationship Id="rId208" Type="http://schemas.openxmlformats.org/officeDocument/2006/relationships/customXml" Target="../ink/ink113.xml"/><Relationship Id="rId229" Type="http://schemas.openxmlformats.org/officeDocument/2006/relationships/image" Target="../media/image89.png"/><Relationship Id="rId19" Type="http://schemas.openxmlformats.org/officeDocument/2006/relationships/image" Target="../media/image4510.png"/><Relationship Id="rId224" Type="http://schemas.openxmlformats.org/officeDocument/2006/relationships/customXml" Target="../ink/ink121.xml"/><Relationship Id="rId240" Type="http://schemas.openxmlformats.org/officeDocument/2006/relationships/customXml" Target="../ink/ink129.xml"/><Relationship Id="rId245" Type="http://schemas.openxmlformats.org/officeDocument/2006/relationships/image" Target="../media/image97.png"/><Relationship Id="rId261" Type="http://schemas.openxmlformats.org/officeDocument/2006/relationships/image" Target="../media/image105.png"/><Relationship Id="rId266" Type="http://schemas.openxmlformats.org/officeDocument/2006/relationships/customXml" Target="../ink/ink142.xml"/><Relationship Id="rId287" Type="http://schemas.openxmlformats.org/officeDocument/2006/relationships/image" Target="../media/image139.png"/><Relationship Id="rId14" Type="http://schemas.openxmlformats.org/officeDocument/2006/relationships/customXml" Target="../ink/ink77.xml"/><Relationship Id="rId30" Type="http://schemas.openxmlformats.org/officeDocument/2006/relationships/customXml" Target="../ink/ink85.xml"/><Relationship Id="rId35" Type="http://schemas.openxmlformats.org/officeDocument/2006/relationships/image" Target="../media/image530.png"/><Relationship Id="rId168" Type="http://schemas.openxmlformats.org/officeDocument/2006/relationships/customXml" Target="../ink/ink93.xml"/><Relationship Id="rId282" Type="http://schemas.openxmlformats.org/officeDocument/2006/relationships/customXml" Target="../ink/ink150.xml"/><Relationship Id="rId312" Type="http://schemas.openxmlformats.org/officeDocument/2006/relationships/customXml" Target="../ink/ink165.xml"/><Relationship Id="rId8" Type="http://schemas.openxmlformats.org/officeDocument/2006/relationships/customXml" Target="../ink/ink74.xml"/><Relationship Id="rId163" Type="http://schemas.openxmlformats.org/officeDocument/2006/relationships/image" Target="../media/image117.png"/><Relationship Id="rId184" Type="http://schemas.openxmlformats.org/officeDocument/2006/relationships/customXml" Target="../ink/ink101.xml"/><Relationship Id="rId189" Type="http://schemas.openxmlformats.org/officeDocument/2006/relationships/image" Target="../media/image130.png"/><Relationship Id="rId219" Type="http://schemas.openxmlformats.org/officeDocument/2006/relationships/image" Target="../media/image84.png"/><Relationship Id="rId214" Type="http://schemas.openxmlformats.org/officeDocument/2006/relationships/customXml" Target="../ink/ink116.xml"/><Relationship Id="rId230" Type="http://schemas.openxmlformats.org/officeDocument/2006/relationships/customXml" Target="../ink/ink124.xml"/><Relationship Id="rId235" Type="http://schemas.openxmlformats.org/officeDocument/2006/relationships/image" Target="../media/image92.png"/><Relationship Id="rId251" Type="http://schemas.openxmlformats.org/officeDocument/2006/relationships/image" Target="../media/image100.png"/><Relationship Id="rId256" Type="http://schemas.openxmlformats.org/officeDocument/2006/relationships/customXml" Target="../ink/ink137.xml"/><Relationship Id="rId277" Type="http://schemas.openxmlformats.org/officeDocument/2006/relationships/image" Target="../media/image113.png"/><Relationship Id="rId298" Type="http://schemas.openxmlformats.org/officeDocument/2006/relationships/customXml" Target="../ink/ink158.xml"/><Relationship Id="rId25" Type="http://schemas.openxmlformats.org/officeDocument/2006/relationships/image" Target="../media/image4810.png"/><Relationship Id="rId272" Type="http://schemas.openxmlformats.org/officeDocument/2006/relationships/customXml" Target="../ink/ink145.xml"/><Relationship Id="rId293" Type="http://schemas.openxmlformats.org/officeDocument/2006/relationships/image" Target="../media/image142.png"/><Relationship Id="rId302" Type="http://schemas.openxmlformats.org/officeDocument/2006/relationships/customXml" Target="../ink/ink160.xml"/><Relationship Id="rId307" Type="http://schemas.openxmlformats.org/officeDocument/2006/relationships/image" Target="../media/image149.png"/><Relationship Id="rId20" Type="http://schemas.openxmlformats.org/officeDocument/2006/relationships/customXml" Target="../ink/ink80.xml"/><Relationship Id="rId174" Type="http://schemas.openxmlformats.org/officeDocument/2006/relationships/customXml" Target="../ink/ink96.xml"/><Relationship Id="rId179" Type="http://schemas.openxmlformats.org/officeDocument/2006/relationships/image" Target="../media/image125.png"/><Relationship Id="rId195" Type="http://schemas.openxmlformats.org/officeDocument/2006/relationships/image" Target="../media/image133.png"/><Relationship Id="rId209" Type="http://schemas.openxmlformats.org/officeDocument/2006/relationships/image" Target="../media/image79.png"/><Relationship Id="rId190" Type="http://schemas.openxmlformats.org/officeDocument/2006/relationships/customXml" Target="../ink/ink104.xml"/><Relationship Id="rId204" Type="http://schemas.openxmlformats.org/officeDocument/2006/relationships/customXml" Target="../ink/ink111.xml"/><Relationship Id="rId220" Type="http://schemas.openxmlformats.org/officeDocument/2006/relationships/customXml" Target="../ink/ink119.xml"/><Relationship Id="rId225" Type="http://schemas.openxmlformats.org/officeDocument/2006/relationships/image" Target="../media/image87.png"/><Relationship Id="rId241" Type="http://schemas.openxmlformats.org/officeDocument/2006/relationships/image" Target="../media/image95.png"/><Relationship Id="rId246" Type="http://schemas.openxmlformats.org/officeDocument/2006/relationships/customXml" Target="../ink/ink132.xml"/><Relationship Id="rId267" Type="http://schemas.openxmlformats.org/officeDocument/2006/relationships/image" Target="../media/image108.png"/><Relationship Id="rId288" Type="http://schemas.openxmlformats.org/officeDocument/2006/relationships/customXml" Target="../ink/ink153.xml"/><Relationship Id="rId15" Type="http://schemas.openxmlformats.org/officeDocument/2006/relationships/image" Target="../media/image4310.png"/><Relationship Id="rId36" Type="http://schemas.openxmlformats.org/officeDocument/2006/relationships/customXml" Target="../ink/ink88.xml"/><Relationship Id="rId262" Type="http://schemas.openxmlformats.org/officeDocument/2006/relationships/customXml" Target="../ink/ink140.xml"/><Relationship Id="rId283" Type="http://schemas.openxmlformats.org/officeDocument/2006/relationships/image" Target="../media/image137.png"/><Relationship Id="rId313" Type="http://schemas.openxmlformats.org/officeDocument/2006/relationships/image" Target="../media/image152.png"/><Relationship Id="rId10" Type="http://schemas.openxmlformats.org/officeDocument/2006/relationships/customXml" Target="../ink/ink75.xml"/><Relationship Id="rId31" Type="http://schemas.openxmlformats.org/officeDocument/2006/relationships/image" Target="../media/image519.png"/><Relationship Id="rId164" Type="http://schemas.openxmlformats.org/officeDocument/2006/relationships/customXml" Target="../ink/ink91.xml"/><Relationship Id="rId169" Type="http://schemas.openxmlformats.org/officeDocument/2006/relationships/image" Target="../media/image120.png"/><Relationship Id="rId185" Type="http://schemas.openxmlformats.org/officeDocument/2006/relationships/image" Target="../media/image128.png"/><Relationship Id="rId9" Type="http://schemas.openxmlformats.org/officeDocument/2006/relationships/image" Target="../media/image4010.png"/><Relationship Id="rId180" Type="http://schemas.openxmlformats.org/officeDocument/2006/relationships/customXml" Target="../ink/ink99.xml"/><Relationship Id="rId210" Type="http://schemas.openxmlformats.org/officeDocument/2006/relationships/customXml" Target="../ink/ink114.xml"/><Relationship Id="rId215" Type="http://schemas.openxmlformats.org/officeDocument/2006/relationships/image" Target="../media/image82.png"/><Relationship Id="rId236" Type="http://schemas.openxmlformats.org/officeDocument/2006/relationships/customXml" Target="../ink/ink127.xml"/><Relationship Id="rId257" Type="http://schemas.openxmlformats.org/officeDocument/2006/relationships/image" Target="../media/image103.png"/><Relationship Id="rId278" Type="http://schemas.openxmlformats.org/officeDocument/2006/relationships/customXml" Target="../ink/ink14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68.png"/><Relationship Id="rId299" Type="http://schemas.openxmlformats.org/officeDocument/2006/relationships/image" Target="../media/image669.png"/><Relationship Id="rId21" Type="http://schemas.openxmlformats.org/officeDocument/2006/relationships/image" Target="../media/image514.png"/><Relationship Id="rId63" Type="http://schemas.openxmlformats.org/officeDocument/2006/relationships/image" Target="../media/image538.png"/><Relationship Id="rId159" Type="http://schemas.openxmlformats.org/officeDocument/2006/relationships/image" Target="../media/image592.png"/><Relationship Id="rId324" Type="http://schemas.openxmlformats.org/officeDocument/2006/relationships/customXml" Target="../ink/ink328.xml"/><Relationship Id="rId366" Type="http://schemas.openxmlformats.org/officeDocument/2006/relationships/customXml" Target="../ink/ink349.xml"/><Relationship Id="rId531" Type="http://schemas.openxmlformats.org/officeDocument/2006/relationships/image" Target="../media/image794.png"/><Relationship Id="rId573" Type="http://schemas.openxmlformats.org/officeDocument/2006/relationships/image" Target="../media/image815.png"/><Relationship Id="rId629" Type="http://schemas.openxmlformats.org/officeDocument/2006/relationships/image" Target="../media/image843.png"/><Relationship Id="rId170" Type="http://schemas.openxmlformats.org/officeDocument/2006/relationships/customXml" Target="../ink/ink251.xml"/><Relationship Id="rId226" Type="http://schemas.openxmlformats.org/officeDocument/2006/relationships/customXml" Target="../ink/ink279.xml"/><Relationship Id="rId433" Type="http://schemas.openxmlformats.org/officeDocument/2006/relationships/image" Target="../media/image744.png"/><Relationship Id="rId268" Type="http://schemas.openxmlformats.org/officeDocument/2006/relationships/customXml" Target="../ink/ink300.xml"/><Relationship Id="rId475" Type="http://schemas.openxmlformats.org/officeDocument/2006/relationships/image" Target="../media/image766.png"/><Relationship Id="rId640" Type="http://schemas.openxmlformats.org/officeDocument/2006/relationships/customXml" Target="../ink/ink486.xml"/><Relationship Id="rId32" Type="http://schemas.openxmlformats.org/officeDocument/2006/relationships/customXml" Target="../ink/ink182.xml"/><Relationship Id="rId74" Type="http://schemas.openxmlformats.org/officeDocument/2006/relationships/customXml" Target="../ink/ink203.xml"/><Relationship Id="rId128" Type="http://schemas.openxmlformats.org/officeDocument/2006/relationships/customXml" Target="../ink/ink230.xml"/><Relationship Id="rId335" Type="http://schemas.openxmlformats.org/officeDocument/2006/relationships/image" Target="../media/image689.png"/><Relationship Id="rId377" Type="http://schemas.openxmlformats.org/officeDocument/2006/relationships/image" Target="../media/image713.png"/><Relationship Id="rId500" Type="http://schemas.openxmlformats.org/officeDocument/2006/relationships/customXml" Target="../ink/ink416.xml"/><Relationship Id="rId542" Type="http://schemas.openxmlformats.org/officeDocument/2006/relationships/customXml" Target="../ink/ink437.xml"/><Relationship Id="rId584" Type="http://schemas.openxmlformats.org/officeDocument/2006/relationships/customXml" Target="../ink/ink458.xml"/><Relationship Id="rId5" Type="http://schemas.openxmlformats.org/officeDocument/2006/relationships/image" Target="../media/image506.png"/><Relationship Id="rId181" Type="http://schemas.openxmlformats.org/officeDocument/2006/relationships/image" Target="../media/image604.png"/><Relationship Id="rId237" Type="http://schemas.openxmlformats.org/officeDocument/2006/relationships/image" Target="../media/image635.png"/><Relationship Id="rId402" Type="http://schemas.openxmlformats.org/officeDocument/2006/relationships/customXml" Target="../ink/ink367.xml"/><Relationship Id="rId279" Type="http://schemas.openxmlformats.org/officeDocument/2006/relationships/image" Target="../media/image658.png"/><Relationship Id="rId444" Type="http://schemas.openxmlformats.org/officeDocument/2006/relationships/customXml" Target="../ink/ink388.xml"/><Relationship Id="rId486" Type="http://schemas.openxmlformats.org/officeDocument/2006/relationships/customXml" Target="../ink/ink409.xml"/><Relationship Id="rId43" Type="http://schemas.openxmlformats.org/officeDocument/2006/relationships/image" Target="../media/image527.png"/><Relationship Id="rId139" Type="http://schemas.openxmlformats.org/officeDocument/2006/relationships/image" Target="../media/image581.png"/><Relationship Id="rId290" Type="http://schemas.openxmlformats.org/officeDocument/2006/relationships/customXml" Target="../ink/ink311.xml"/><Relationship Id="rId304" Type="http://schemas.openxmlformats.org/officeDocument/2006/relationships/customXml" Target="../ink/ink318.xml"/><Relationship Id="rId346" Type="http://schemas.openxmlformats.org/officeDocument/2006/relationships/customXml" Target="../ink/ink339.xml"/><Relationship Id="rId388" Type="http://schemas.openxmlformats.org/officeDocument/2006/relationships/customXml" Target="../ink/ink360.xml"/><Relationship Id="rId511" Type="http://schemas.openxmlformats.org/officeDocument/2006/relationships/image" Target="../media/image784.png"/><Relationship Id="rId553" Type="http://schemas.openxmlformats.org/officeDocument/2006/relationships/image" Target="../media/image805.png"/><Relationship Id="rId609" Type="http://schemas.openxmlformats.org/officeDocument/2006/relationships/image" Target="../media/image833.png"/><Relationship Id="rId85" Type="http://schemas.openxmlformats.org/officeDocument/2006/relationships/image" Target="../media/image551.png"/><Relationship Id="rId150" Type="http://schemas.openxmlformats.org/officeDocument/2006/relationships/customXml" Target="../ink/ink241.xml"/><Relationship Id="rId192" Type="http://schemas.openxmlformats.org/officeDocument/2006/relationships/customXml" Target="../ink/ink262.xml"/><Relationship Id="rId206" Type="http://schemas.openxmlformats.org/officeDocument/2006/relationships/customXml" Target="../ink/ink269.xml"/><Relationship Id="rId413" Type="http://schemas.openxmlformats.org/officeDocument/2006/relationships/image" Target="../media/image733.png"/><Relationship Id="rId595" Type="http://schemas.openxmlformats.org/officeDocument/2006/relationships/image" Target="../media/image826.png"/><Relationship Id="rId248" Type="http://schemas.openxmlformats.org/officeDocument/2006/relationships/customXml" Target="../ink/ink290.xml"/><Relationship Id="rId455" Type="http://schemas.openxmlformats.org/officeDocument/2006/relationships/image" Target="../media/image756.png"/><Relationship Id="rId497" Type="http://schemas.openxmlformats.org/officeDocument/2006/relationships/image" Target="../media/image777.png"/><Relationship Id="rId620" Type="http://schemas.openxmlformats.org/officeDocument/2006/relationships/customXml" Target="../ink/ink476.xml"/><Relationship Id="rId12" Type="http://schemas.openxmlformats.org/officeDocument/2006/relationships/customXml" Target="../ink/ink172.xml"/><Relationship Id="rId108" Type="http://schemas.openxmlformats.org/officeDocument/2006/relationships/customXml" Target="../ink/ink220.xml"/><Relationship Id="rId315" Type="http://schemas.openxmlformats.org/officeDocument/2006/relationships/image" Target="../media/image678.png"/><Relationship Id="rId357" Type="http://schemas.openxmlformats.org/officeDocument/2006/relationships/image" Target="../media/image702.png"/><Relationship Id="rId522" Type="http://schemas.openxmlformats.org/officeDocument/2006/relationships/customXml" Target="../ink/ink427.xml"/><Relationship Id="rId54" Type="http://schemas.openxmlformats.org/officeDocument/2006/relationships/customXml" Target="../ink/ink193.xml"/><Relationship Id="rId96" Type="http://schemas.openxmlformats.org/officeDocument/2006/relationships/customXml" Target="../ink/ink214.xml"/><Relationship Id="rId161" Type="http://schemas.openxmlformats.org/officeDocument/2006/relationships/image" Target="../media/image593.png"/><Relationship Id="rId217" Type="http://schemas.openxmlformats.org/officeDocument/2006/relationships/image" Target="../media/image624.png"/><Relationship Id="rId399" Type="http://schemas.openxmlformats.org/officeDocument/2006/relationships/image" Target="../media/image725.png"/><Relationship Id="rId564" Type="http://schemas.openxmlformats.org/officeDocument/2006/relationships/customXml" Target="../ink/ink448.xml"/><Relationship Id="rId259" Type="http://schemas.openxmlformats.org/officeDocument/2006/relationships/image" Target="../media/image647.png"/><Relationship Id="rId424" Type="http://schemas.openxmlformats.org/officeDocument/2006/relationships/customXml" Target="../ink/ink378.xml"/><Relationship Id="rId466" Type="http://schemas.openxmlformats.org/officeDocument/2006/relationships/customXml" Target="../ink/ink399.xml"/><Relationship Id="rId631" Type="http://schemas.openxmlformats.org/officeDocument/2006/relationships/image" Target="../media/image844.png"/><Relationship Id="rId23" Type="http://schemas.openxmlformats.org/officeDocument/2006/relationships/image" Target="../media/image515.png"/><Relationship Id="rId119" Type="http://schemas.openxmlformats.org/officeDocument/2006/relationships/image" Target="../media/image569.png"/><Relationship Id="rId270" Type="http://schemas.openxmlformats.org/officeDocument/2006/relationships/customXml" Target="../ink/ink301.xml"/><Relationship Id="rId326" Type="http://schemas.openxmlformats.org/officeDocument/2006/relationships/customXml" Target="../ink/ink329.xml"/><Relationship Id="rId533" Type="http://schemas.openxmlformats.org/officeDocument/2006/relationships/image" Target="../media/image795.png"/><Relationship Id="rId65" Type="http://schemas.openxmlformats.org/officeDocument/2006/relationships/image" Target="../media/image539.png"/><Relationship Id="rId130" Type="http://schemas.openxmlformats.org/officeDocument/2006/relationships/customXml" Target="../ink/ink231.xml"/><Relationship Id="rId368" Type="http://schemas.openxmlformats.org/officeDocument/2006/relationships/customXml" Target="../ink/ink350.xml"/><Relationship Id="rId575" Type="http://schemas.openxmlformats.org/officeDocument/2006/relationships/image" Target="../media/image816.png"/><Relationship Id="rId172" Type="http://schemas.openxmlformats.org/officeDocument/2006/relationships/customXml" Target="../ink/ink252.xml"/><Relationship Id="rId228" Type="http://schemas.openxmlformats.org/officeDocument/2006/relationships/customXml" Target="../ink/ink280.xml"/><Relationship Id="rId435" Type="http://schemas.openxmlformats.org/officeDocument/2006/relationships/image" Target="../media/image745.png"/><Relationship Id="rId477" Type="http://schemas.openxmlformats.org/officeDocument/2006/relationships/image" Target="../media/image767.png"/><Relationship Id="rId600" Type="http://schemas.openxmlformats.org/officeDocument/2006/relationships/customXml" Target="../ink/ink466.xml"/><Relationship Id="rId642" Type="http://schemas.openxmlformats.org/officeDocument/2006/relationships/customXml" Target="../ink/ink487.xml"/><Relationship Id="rId281" Type="http://schemas.openxmlformats.org/officeDocument/2006/relationships/image" Target="../media/image659.png"/><Relationship Id="rId337" Type="http://schemas.openxmlformats.org/officeDocument/2006/relationships/image" Target="../media/image691.png"/><Relationship Id="rId502" Type="http://schemas.openxmlformats.org/officeDocument/2006/relationships/customXml" Target="../ink/ink417.xml"/><Relationship Id="rId34" Type="http://schemas.openxmlformats.org/officeDocument/2006/relationships/customXml" Target="../ink/ink183.xml"/><Relationship Id="rId76" Type="http://schemas.openxmlformats.org/officeDocument/2006/relationships/customXml" Target="../ink/ink204.xml"/><Relationship Id="rId141" Type="http://schemas.openxmlformats.org/officeDocument/2006/relationships/image" Target="../media/image582.png"/><Relationship Id="rId379" Type="http://schemas.openxmlformats.org/officeDocument/2006/relationships/image" Target="../media/image714.png"/><Relationship Id="rId544" Type="http://schemas.openxmlformats.org/officeDocument/2006/relationships/customXml" Target="../ink/ink438.xml"/><Relationship Id="rId586" Type="http://schemas.openxmlformats.org/officeDocument/2006/relationships/customXml" Target="../ink/ink459.xml"/><Relationship Id="rId7" Type="http://schemas.openxmlformats.org/officeDocument/2006/relationships/image" Target="../media/image507.png"/><Relationship Id="rId183" Type="http://schemas.openxmlformats.org/officeDocument/2006/relationships/image" Target="../media/image605.png"/><Relationship Id="rId239" Type="http://schemas.openxmlformats.org/officeDocument/2006/relationships/image" Target="../media/image636.png"/><Relationship Id="rId390" Type="http://schemas.openxmlformats.org/officeDocument/2006/relationships/customXml" Target="../ink/ink361.xml"/><Relationship Id="rId404" Type="http://schemas.openxmlformats.org/officeDocument/2006/relationships/customXml" Target="../ink/ink368.xml"/><Relationship Id="rId446" Type="http://schemas.openxmlformats.org/officeDocument/2006/relationships/customXml" Target="../ink/ink389.xml"/><Relationship Id="rId611" Type="http://schemas.openxmlformats.org/officeDocument/2006/relationships/image" Target="../media/image834.png"/><Relationship Id="rId250" Type="http://schemas.openxmlformats.org/officeDocument/2006/relationships/customXml" Target="../ink/ink291.xml"/><Relationship Id="rId292" Type="http://schemas.openxmlformats.org/officeDocument/2006/relationships/customXml" Target="../ink/ink312.xml"/><Relationship Id="rId306" Type="http://schemas.openxmlformats.org/officeDocument/2006/relationships/customXml" Target="../ink/ink319.xml"/><Relationship Id="rId488" Type="http://schemas.openxmlformats.org/officeDocument/2006/relationships/customXml" Target="../ink/ink410.xml"/><Relationship Id="rId45" Type="http://schemas.openxmlformats.org/officeDocument/2006/relationships/image" Target="../media/image528.png"/><Relationship Id="rId87" Type="http://schemas.openxmlformats.org/officeDocument/2006/relationships/image" Target="../media/image552.png"/><Relationship Id="rId110" Type="http://schemas.openxmlformats.org/officeDocument/2006/relationships/customXml" Target="../ink/ink221.xml"/><Relationship Id="rId348" Type="http://schemas.openxmlformats.org/officeDocument/2006/relationships/customXml" Target="../ink/ink340.xml"/><Relationship Id="rId513" Type="http://schemas.openxmlformats.org/officeDocument/2006/relationships/image" Target="../media/image785.png"/><Relationship Id="rId555" Type="http://schemas.openxmlformats.org/officeDocument/2006/relationships/image" Target="../media/image806.png"/><Relationship Id="rId597" Type="http://schemas.openxmlformats.org/officeDocument/2006/relationships/image" Target="../media/image827.png"/><Relationship Id="rId152" Type="http://schemas.openxmlformats.org/officeDocument/2006/relationships/customXml" Target="../ink/ink242.xml"/><Relationship Id="rId194" Type="http://schemas.openxmlformats.org/officeDocument/2006/relationships/customXml" Target="../ink/ink263.xml"/><Relationship Id="rId208" Type="http://schemas.openxmlformats.org/officeDocument/2006/relationships/customXml" Target="../ink/ink270.xml"/><Relationship Id="rId415" Type="http://schemas.openxmlformats.org/officeDocument/2006/relationships/image" Target="../media/image734.png"/><Relationship Id="rId457" Type="http://schemas.openxmlformats.org/officeDocument/2006/relationships/image" Target="../media/image757.png"/><Relationship Id="rId622" Type="http://schemas.openxmlformats.org/officeDocument/2006/relationships/customXml" Target="../ink/ink477.xml"/><Relationship Id="rId261" Type="http://schemas.openxmlformats.org/officeDocument/2006/relationships/image" Target="../media/image648.png"/><Relationship Id="rId499" Type="http://schemas.openxmlformats.org/officeDocument/2006/relationships/image" Target="../media/image778.png"/><Relationship Id="rId14" Type="http://schemas.openxmlformats.org/officeDocument/2006/relationships/customXml" Target="../ink/ink173.xml"/><Relationship Id="rId56" Type="http://schemas.openxmlformats.org/officeDocument/2006/relationships/customXml" Target="../ink/ink194.xml"/><Relationship Id="rId317" Type="http://schemas.openxmlformats.org/officeDocument/2006/relationships/image" Target="../media/image679.png"/><Relationship Id="rId359" Type="http://schemas.openxmlformats.org/officeDocument/2006/relationships/image" Target="../media/image703.png"/><Relationship Id="rId524" Type="http://schemas.openxmlformats.org/officeDocument/2006/relationships/customXml" Target="../ink/ink428.xml"/><Relationship Id="rId566" Type="http://schemas.openxmlformats.org/officeDocument/2006/relationships/customXml" Target="../ink/ink449.xml"/><Relationship Id="rId98" Type="http://schemas.openxmlformats.org/officeDocument/2006/relationships/customXml" Target="../ink/ink215.xml"/><Relationship Id="rId121" Type="http://schemas.openxmlformats.org/officeDocument/2006/relationships/image" Target="../media/image571.png"/><Relationship Id="rId163" Type="http://schemas.openxmlformats.org/officeDocument/2006/relationships/image" Target="../media/image594.png"/><Relationship Id="rId219" Type="http://schemas.openxmlformats.org/officeDocument/2006/relationships/image" Target="../media/image625.png"/><Relationship Id="rId370" Type="http://schemas.openxmlformats.org/officeDocument/2006/relationships/customXml" Target="../ink/ink351.xml"/><Relationship Id="rId426" Type="http://schemas.openxmlformats.org/officeDocument/2006/relationships/customXml" Target="../ink/ink379.xml"/><Relationship Id="rId633" Type="http://schemas.openxmlformats.org/officeDocument/2006/relationships/image" Target="../media/image845.png"/><Relationship Id="rId230" Type="http://schemas.openxmlformats.org/officeDocument/2006/relationships/customXml" Target="../ink/ink281.xml"/><Relationship Id="rId468" Type="http://schemas.openxmlformats.org/officeDocument/2006/relationships/customXml" Target="../ink/ink400.xml"/><Relationship Id="rId25" Type="http://schemas.openxmlformats.org/officeDocument/2006/relationships/image" Target="../media/image516.png"/><Relationship Id="rId67" Type="http://schemas.openxmlformats.org/officeDocument/2006/relationships/image" Target="../media/image541.png"/><Relationship Id="rId272" Type="http://schemas.openxmlformats.org/officeDocument/2006/relationships/customXml" Target="../ink/ink302.xml"/><Relationship Id="rId328" Type="http://schemas.openxmlformats.org/officeDocument/2006/relationships/customXml" Target="../ink/ink330.xml"/><Relationship Id="rId535" Type="http://schemas.openxmlformats.org/officeDocument/2006/relationships/image" Target="../media/image796.png"/><Relationship Id="rId577" Type="http://schemas.openxmlformats.org/officeDocument/2006/relationships/image" Target="../media/image817.png"/><Relationship Id="rId132" Type="http://schemas.openxmlformats.org/officeDocument/2006/relationships/customXml" Target="../ink/ink232.xml"/><Relationship Id="rId174" Type="http://schemas.openxmlformats.org/officeDocument/2006/relationships/customXml" Target="../ink/ink253.xml"/><Relationship Id="rId381" Type="http://schemas.openxmlformats.org/officeDocument/2006/relationships/image" Target="../media/image715.png"/><Relationship Id="rId602" Type="http://schemas.openxmlformats.org/officeDocument/2006/relationships/customXml" Target="../ink/ink467.xml"/><Relationship Id="rId241" Type="http://schemas.openxmlformats.org/officeDocument/2006/relationships/image" Target="../media/image637.png"/><Relationship Id="rId437" Type="http://schemas.openxmlformats.org/officeDocument/2006/relationships/image" Target="../media/image746.png"/><Relationship Id="rId479" Type="http://schemas.openxmlformats.org/officeDocument/2006/relationships/image" Target="../media/image768.png"/><Relationship Id="rId644" Type="http://schemas.openxmlformats.org/officeDocument/2006/relationships/customXml" Target="../ink/ink488.xml"/><Relationship Id="rId36" Type="http://schemas.openxmlformats.org/officeDocument/2006/relationships/customXml" Target="../ink/ink184.xml"/><Relationship Id="rId283" Type="http://schemas.openxmlformats.org/officeDocument/2006/relationships/image" Target="../media/image661.png"/><Relationship Id="rId339" Type="http://schemas.openxmlformats.org/officeDocument/2006/relationships/image" Target="../media/image692.png"/><Relationship Id="rId490" Type="http://schemas.openxmlformats.org/officeDocument/2006/relationships/customXml" Target="../ink/ink411.xml"/><Relationship Id="rId504" Type="http://schemas.openxmlformats.org/officeDocument/2006/relationships/customXml" Target="../ink/ink418.xml"/><Relationship Id="rId546" Type="http://schemas.openxmlformats.org/officeDocument/2006/relationships/customXml" Target="../ink/ink439.xml"/><Relationship Id="rId78" Type="http://schemas.openxmlformats.org/officeDocument/2006/relationships/customXml" Target="../ink/ink205.xml"/><Relationship Id="rId101" Type="http://schemas.openxmlformats.org/officeDocument/2006/relationships/image" Target="../media/image559.png"/><Relationship Id="rId143" Type="http://schemas.openxmlformats.org/officeDocument/2006/relationships/image" Target="../media/image583.png"/><Relationship Id="rId185" Type="http://schemas.openxmlformats.org/officeDocument/2006/relationships/image" Target="../media/image606.png"/><Relationship Id="rId350" Type="http://schemas.openxmlformats.org/officeDocument/2006/relationships/customXml" Target="../ink/ink341.xml"/><Relationship Id="rId406" Type="http://schemas.openxmlformats.org/officeDocument/2006/relationships/customXml" Target="../ink/ink369.xml"/><Relationship Id="rId588" Type="http://schemas.openxmlformats.org/officeDocument/2006/relationships/customXml" Target="../ink/ink460.xml"/><Relationship Id="rId9" Type="http://schemas.openxmlformats.org/officeDocument/2006/relationships/image" Target="../media/image508.png"/><Relationship Id="rId210" Type="http://schemas.openxmlformats.org/officeDocument/2006/relationships/customXml" Target="../ink/ink271.xml"/><Relationship Id="rId392" Type="http://schemas.openxmlformats.org/officeDocument/2006/relationships/customXml" Target="../ink/ink362.xml"/><Relationship Id="rId448" Type="http://schemas.openxmlformats.org/officeDocument/2006/relationships/customXml" Target="../ink/ink390.xml"/><Relationship Id="rId613" Type="http://schemas.openxmlformats.org/officeDocument/2006/relationships/image" Target="../media/image835.png"/><Relationship Id="rId252" Type="http://schemas.openxmlformats.org/officeDocument/2006/relationships/customXml" Target="../ink/ink292.xml"/><Relationship Id="rId294" Type="http://schemas.openxmlformats.org/officeDocument/2006/relationships/customXml" Target="../ink/ink313.xml"/><Relationship Id="rId308" Type="http://schemas.openxmlformats.org/officeDocument/2006/relationships/customXml" Target="../ink/ink320.xml"/><Relationship Id="rId515" Type="http://schemas.openxmlformats.org/officeDocument/2006/relationships/image" Target="../media/image786.png"/><Relationship Id="rId47" Type="http://schemas.openxmlformats.org/officeDocument/2006/relationships/image" Target="../media/image529.png"/><Relationship Id="rId89" Type="http://schemas.openxmlformats.org/officeDocument/2006/relationships/image" Target="../media/image553.png"/><Relationship Id="rId112" Type="http://schemas.openxmlformats.org/officeDocument/2006/relationships/customXml" Target="../ink/ink222.xml"/><Relationship Id="rId154" Type="http://schemas.openxmlformats.org/officeDocument/2006/relationships/customXml" Target="../ink/ink243.xml"/><Relationship Id="rId361" Type="http://schemas.openxmlformats.org/officeDocument/2006/relationships/image" Target="../media/image704.png"/><Relationship Id="rId557" Type="http://schemas.openxmlformats.org/officeDocument/2006/relationships/image" Target="../media/image807.png"/><Relationship Id="rId599" Type="http://schemas.openxmlformats.org/officeDocument/2006/relationships/image" Target="../media/image828.png"/><Relationship Id="rId196" Type="http://schemas.openxmlformats.org/officeDocument/2006/relationships/customXml" Target="../ink/ink264.xml"/><Relationship Id="rId417" Type="http://schemas.openxmlformats.org/officeDocument/2006/relationships/image" Target="../media/image735.png"/><Relationship Id="rId459" Type="http://schemas.openxmlformats.org/officeDocument/2006/relationships/image" Target="../media/image758.png"/><Relationship Id="rId624" Type="http://schemas.openxmlformats.org/officeDocument/2006/relationships/customXml" Target="../ink/ink478.xml"/><Relationship Id="rId16" Type="http://schemas.openxmlformats.org/officeDocument/2006/relationships/customXml" Target="../ink/ink174.xml"/><Relationship Id="rId221" Type="http://schemas.openxmlformats.org/officeDocument/2006/relationships/image" Target="../media/image626.png"/><Relationship Id="rId263" Type="http://schemas.openxmlformats.org/officeDocument/2006/relationships/image" Target="../media/image649.png"/><Relationship Id="rId319" Type="http://schemas.openxmlformats.org/officeDocument/2006/relationships/image" Target="../media/image681.png"/><Relationship Id="rId470" Type="http://schemas.openxmlformats.org/officeDocument/2006/relationships/customXml" Target="../ink/ink401.xml"/><Relationship Id="rId526" Type="http://schemas.openxmlformats.org/officeDocument/2006/relationships/customXml" Target="../ink/ink429.xml"/><Relationship Id="rId58" Type="http://schemas.openxmlformats.org/officeDocument/2006/relationships/customXml" Target="../ink/ink195.xml"/><Relationship Id="rId123" Type="http://schemas.openxmlformats.org/officeDocument/2006/relationships/image" Target="../media/image572.png"/><Relationship Id="rId330" Type="http://schemas.openxmlformats.org/officeDocument/2006/relationships/customXml" Target="../ink/ink331.xml"/><Relationship Id="rId568" Type="http://schemas.openxmlformats.org/officeDocument/2006/relationships/customXml" Target="../ink/ink450.xml"/><Relationship Id="rId165" Type="http://schemas.openxmlformats.org/officeDocument/2006/relationships/image" Target="../media/image595.png"/><Relationship Id="rId372" Type="http://schemas.openxmlformats.org/officeDocument/2006/relationships/customXml" Target="../ink/ink352.xml"/><Relationship Id="rId428" Type="http://schemas.openxmlformats.org/officeDocument/2006/relationships/customXml" Target="../ink/ink380.xml"/><Relationship Id="rId635" Type="http://schemas.openxmlformats.org/officeDocument/2006/relationships/image" Target="../media/image846.png"/><Relationship Id="rId232" Type="http://schemas.openxmlformats.org/officeDocument/2006/relationships/customXml" Target="../ink/ink282.xml"/><Relationship Id="rId274" Type="http://schemas.openxmlformats.org/officeDocument/2006/relationships/customXml" Target="../ink/ink303.xml"/><Relationship Id="rId481" Type="http://schemas.openxmlformats.org/officeDocument/2006/relationships/image" Target="../media/image769.png"/><Relationship Id="rId27" Type="http://schemas.openxmlformats.org/officeDocument/2006/relationships/image" Target="../media/image517.png"/><Relationship Id="rId69" Type="http://schemas.openxmlformats.org/officeDocument/2006/relationships/image" Target="../media/image542.png"/><Relationship Id="rId134" Type="http://schemas.openxmlformats.org/officeDocument/2006/relationships/customXml" Target="../ink/ink233.xml"/><Relationship Id="rId537" Type="http://schemas.openxmlformats.org/officeDocument/2006/relationships/image" Target="../media/image797.png"/><Relationship Id="rId579" Type="http://schemas.openxmlformats.org/officeDocument/2006/relationships/image" Target="../media/image818.png"/><Relationship Id="rId80" Type="http://schemas.openxmlformats.org/officeDocument/2006/relationships/customXml" Target="../ink/ink206.xml"/><Relationship Id="rId176" Type="http://schemas.openxmlformats.org/officeDocument/2006/relationships/customXml" Target="../ink/ink254.xml"/><Relationship Id="rId341" Type="http://schemas.openxmlformats.org/officeDocument/2006/relationships/image" Target="../media/image693.png"/><Relationship Id="rId383" Type="http://schemas.openxmlformats.org/officeDocument/2006/relationships/image" Target="../media/image716.png"/><Relationship Id="rId439" Type="http://schemas.openxmlformats.org/officeDocument/2006/relationships/image" Target="../media/image747.png"/><Relationship Id="rId590" Type="http://schemas.openxmlformats.org/officeDocument/2006/relationships/customXml" Target="../ink/ink461.xml"/><Relationship Id="rId604" Type="http://schemas.openxmlformats.org/officeDocument/2006/relationships/customXml" Target="../ink/ink468.xml"/><Relationship Id="rId646" Type="http://schemas.openxmlformats.org/officeDocument/2006/relationships/customXml" Target="../ink/ink489.xml"/><Relationship Id="rId201" Type="http://schemas.openxmlformats.org/officeDocument/2006/relationships/image" Target="../media/image615.png"/><Relationship Id="rId243" Type="http://schemas.openxmlformats.org/officeDocument/2006/relationships/image" Target="../media/image638.png"/><Relationship Id="rId285" Type="http://schemas.openxmlformats.org/officeDocument/2006/relationships/image" Target="../media/image662.png"/><Relationship Id="rId450" Type="http://schemas.openxmlformats.org/officeDocument/2006/relationships/customXml" Target="../ink/ink391.xml"/><Relationship Id="rId506" Type="http://schemas.openxmlformats.org/officeDocument/2006/relationships/customXml" Target="../ink/ink419.xml"/><Relationship Id="rId38" Type="http://schemas.openxmlformats.org/officeDocument/2006/relationships/customXml" Target="../ink/ink185.xml"/><Relationship Id="rId103" Type="http://schemas.openxmlformats.org/officeDocument/2006/relationships/image" Target="../media/image561.png"/><Relationship Id="rId310" Type="http://schemas.openxmlformats.org/officeDocument/2006/relationships/customXml" Target="../ink/ink321.xml"/><Relationship Id="rId492" Type="http://schemas.openxmlformats.org/officeDocument/2006/relationships/customXml" Target="../ink/ink412.xml"/><Relationship Id="rId548" Type="http://schemas.openxmlformats.org/officeDocument/2006/relationships/customXml" Target="../ink/ink440.xml"/><Relationship Id="rId91" Type="http://schemas.openxmlformats.org/officeDocument/2006/relationships/image" Target="../media/image554.png"/><Relationship Id="rId145" Type="http://schemas.openxmlformats.org/officeDocument/2006/relationships/image" Target="../media/image584.png"/><Relationship Id="rId187" Type="http://schemas.openxmlformats.org/officeDocument/2006/relationships/image" Target="../media/image607.png"/><Relationship Id="rId352" Type="http://schemas.openxmlformats.org/officeDocument/2006/relationships/customXml" Target="../ink/ink342.xml"/><Relationship Id="rId394" Type="http://schemas.openxmlformats.org/officeDocument/2006/relationships/customXml" Target="../ink/ink363.xml"/><Relationship Id="rId408" Type="http://schemas.openxmlformats.org/officeDocument/2006/relationships/customXml" Target="../ink/ink370.xml"/><Relationship Id="rId615" Type="http://schemas.openxmlformats.org/officeDocument/2006/relationships/image" Target="../media/image83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72.xml"/><Relationship Id="rId233" Type="http://schemas.openxmlformats.org/officeDocument/2006/relationships/image" Target="../media/image633.png"/><Relationship Id="rId254" Type="http://schemas.openxmlformats.org/officeDocument/2006/relationships/customXml" Target="../ink/ink293.xml"/><Relationship Id="rId440" Type="http://schemas.openxmlformats.org/officeDocument/2006/relationships/customXml" Target="../ink/ink386.xml"/><Relationship Id="rId28" Type="http://schemas.openxmlformats.org/officeDocument/2006/relationships/customXml" Target="../ink/ink180.xml"/><Relationship Id="rId49" Type="http://schemas.openxmlformats.org/officeDocument/2006/relationships/image" Target="../media/image531.png"/><Relationship Id="rId114" Type="http://schemas.openxmlformats.org/officeDocument/2006/relationships/customXml" Target="../ink/ink223.xml"/><Relationship Id="rId275" Type="http://schemas.openxmlformats.org/officeDocument/2006/relationships/image" Target="../media/image656.png"/><Relationship Id="rId296" Type="http://schemas.openxmlformats.org/officeDocument/2006/relationships/customXml" Target="../ink/ink314.xml"/><Relationship Id="rId300" Type="http://schemas.openxmlformats.org/officeDocument/2006/relationships/customXml" Target="../ink/ink316.xml"/><Relationship Id="rId461" Type="http://schemas.openxmlformats.org/officeDocument/2006/relationships/image" Target="../media/image759.png"/><Relationship Id="rId482" Type="http://schemas.openxmlformats.org/officeDocument/2006/relationships/customXml" Target="../ink/ink407.xml"/><Relationship Id="rId517" Type="http://schemas.openxmlformats.org/officeDocument/2006/relationships/image" Target="../media/image787.png"/><Relationship Id="rId538" Type="http://schemas.openxmlformats.org/officeDocument/2006/relationships/customXml" Target="../ink/ink435.xml"/><Relationship Id="rId559" Type="http://schemas.openxmlformats.org/officeDocument/2006/relationships/image" Target="../media/image808.png"/><Relationship Id="rId60" Type="http://schemas.openxmlformats.org/officeDocument/2006/relationships/customXml" Target="../ink/ink196.xml"/><Relationship Id="rId81" Type="http://schemas.openxmlformats.org/officeDocument/2006/relationships/image" Target="../media/image548.png"/><Relationship Id="rId135" Type="http://schemas.openxmlformats.org/officeDocument/2006/relationships/image" Target="../media/image578.png"/><Relationship Id="rId156" Type="http://schemas.openxmlformats.org/officeDocument/2006/relationships/customXml" Target="../ink/ink244.xml"/><Relationship Id="rId177" Type="http://schemas.openxmlformats.org/officeDocument/2006/relationships/image" Target="../media/image602.png"/><Relationship Id="rId198" Type="http://schemas.openxmlformats.org/officeDocument/2006/relationships/customXml" Target="../ink/ink265.xml"/><Relationship Id="rId321" Type="http://schemas.openxmlformats.org/officeDocument/2006/relationships/image" Target="../media/image682.png"/><Relationship Id="rId342" Type="http://schemas.openxmlformats.org/officeDocument/2006/relationships/customXml" Target="../ink/ink337.xml"/><Relationship Id="rId363" Type="http://schemas.openxmlformats.org/officeDocument/2006/relationships/image" Target="../media/image705.png"/><Relationship Id="rId384" Type="http://schemas.openxmlformats.org/officeDocument/2006/relationships/customXml" Target="../ink/ink358.xml"/><Relationship Id="rId419" Type="http://schemas.openxmlformats.org/officeDocument/2006/relationships/image" Target="../media/image736.png"/><Relationship Id="rId570" Type="http://schemas.openxmlformats.org/officeDocument/2006/relationships/customXml" Target="../ink/ink451.xml"/><Relationship Id="rId591" Type="http://schemas.openxmlformats.org/officeDocument/2006/relationships/image" Target="../media/image824.png"/><Relationship Id="rId605" Type="http://schemas.openxmlformats.org/officeDocument/2006/relationships/image" Target="../media/image831.png"/><Relationship Id="rId626" Type="http://schemas.openxmlformats.org/officeDocument/2006/relationships/customXml" Target="../ink/ink479.xml"/><Relationship Id="rId202" Type="http://schemas.openxmlformats.org/officeDocument/2006/relationships/customXml" Target="../ink/ink267.xml"/><Relationship Id="rId223" Type="http://schemas.openxmlformats.org/officeDocument/2006/relationships/image" Target="../media/image627.png"/><Relationship Id="rId244" Type="http://schemas.openxmlformats.org/officeDocument/2006/relationships/customXml" Target="../ink/ink288.xml"/><Relationship Id="rId430" Type="http://schemas.openxmlformats.org/officeDocument/2006/relationships/customXml" Target="../ink/ink381.xml"/><Relationship Id="rId647" Type="http://schemas.openxmlformats.org/officeDocument/2006/relationships/image" Target="../media/image852.png"/><Relationship Id="rId18" Type="http://schemas.openxmlformats.org/officeDocument/2006/relationships/customXml" Target="../ink/ink175.xml"/><Relationship Id="rId39" Type="http://schemas.openxmlformats.org/officeDocument/2006/relationships/image" Target="../media/image525.png"/><Relationship Id="rId265" Type="http://schemas.openxmlformats.org/officeDocument/2006/relationships/image" Target="../media/image651.png"/><Relationship Id="rId286" Type="http://schemas.openxmlformats.org/officeDocument/2006/relationships/customXml" Target="../ink/ink309.xml"/><Relationship Id="rId451" Type="http://schemas.openxmlformats.org/officeDocument/2006/relationships/image" Target="../media/image754.png"/><Relationship Id="rId472" Type="http://schemas.openxmlformats.org/officeDocument/2006/relationships/customXml" Target="../ink/ink402.xml"/><Relationship Id="rId493" Type="http://schemas.openxmlformats.org/officeDocument/2006/relationships/image" Target="../media/image775.png"/><Relationship Id="rId507" Type="http://schemas.openxmlformats.org/officeDocument/2006/relationships/image" Target="../media/image782.png"/><Relationship Id="rId528" Type="http://schemas.openxmlformats.org/officeDocument/2006/relationships/customXml" Target="../ink/ink430.xml"/><Relationship Id="rId549" Type="http://schemas.openxmlformats.org/officeDocument/2006/relationships/image" Target="../media/image803.png"/><Relationship Id="rId50" Type="http://schemas.openxmlformats.org/officeDocument/2006/relationships/customXml" Target="../ink/ink191.xml"/><Relationship Id="rId104" Type="http://schemas.openxmlformats.org/officeDocument/2006/relationships/customXml" Target="../ink/ink218.xml"/><Relationship Id="rId125" Type="http://schemas.openxmlformats.org/officeDocument/2006/relationships/image" Target="../media/image573.png"/><Relationship Id="rId146" Type="http://schemas.openxmlformats.org/officeDocument/2006/relationships/customXml" Target="../ink/ink239.xml"/><Relationship Id="rId167" Type="http://schemas.openxmlformats.org/officeDocument/2006/relationships/image" Target="../media/image596.png"/><Relationship Id="rId188" Type="http://schemas.openxmlformats.org/officeDocument/2006/relationships/customXml" Target="../ink/ink260.xml"/><Relationship Id="rId311" Type="http://schemas.openxmlformats.org/officeDocument/2006/relationships/image" Target="../media/image676.png"/><Relationship Id="rId332" Type="http://schemas.openxmlformats.org/officeDocument/2006/relationships/customXml" Target="../ink/ink332.xml"/><Relationship Id="rId353" Type="http://schemas.openxmlformats.org/officeDocument/2006/relationships/image" Target="../media/image699.png"/><Relationship Id="rId374" Type="http://schemas.openxmlformats.org/officeDocument/2006/relationships/customXml" Target="../ink/ink353.xml"/><Relationship Id="rId395" Type="http://schemas.openxmlformats.org/officeDocument/2006/relationships/image" Target="../media/image723.png"/><Relationship Id="rId409" Type="http://schemas.openxmlformats.org/officeDocument/2006/relationships/image" Target="../media/image731.png"/><Relationship Id="rId560" Type="http://schemas.openxmlformats.org/officeDocument/2006/relationships/customXml" Target="../ink/ink446.xml"/><Relationship Id="rId581" Type="http://schemas.openxmlformats.org/officeDocument/2006/relationships/image" Target="../media/image819.png"/><Relationship Id="rId71" Type="http://schemas.openxmlformats.org/officeDocument/2006/relationships/image" Target="../media/image543.png"/><Relationship Id="rId92" Type="http://schemas.openxmlformats.org/officeDocument/2006/relationships/customXml" Target="../ink/ink212.xml"/><Relationship Id="rId213" Type="http://schemas.openxmlformats.org/officeDocument/2006/relationships/image" Target="../media/image622.png"/><Relationship Id="rId234" Type="http://schemas.openxmlformats.org/officeDocument/2006/relationships/customXml" Target="../ink/ink283.xml"/><Relationship Id="rId420" Type="http://schemas.openxmlformats.org/officeDocument/2006/relationships/customXml" Target="../ink/ink376.xml"/><Relationship Id="rId616" Type="http://schemas.openxmlformats.org/officeDocument/2006/relationships/customXml" Target="../ink/ink474.xml"/><Relationship Id="rId637" Type="http://schemas.openxmlformats.org/officeDocument/2006/relationships/image" Target="../media/image847.png"/><Relationship Id="rId2" Type="http://schemas.openxmlformats.org/officeDocument/2006/relationships/customXml" Target="../ink/ink167.xml"/><Relationship Id="rId29" Type="http://schemas.openxmlformats.org/officeDocument/2006/relationships/image" Target="../media/image518.png"/><Relationship Id="rId255" Type="http://schemas.openxmlformats.org/officeDocument/2006/relationships/image" Target="../media/image645.png"/><Relationship Id="rId276" Type="http://schemas.openxmlformats.org/officeDocument/2006/relationships/customXml" Target="../ink/ink304.xml"/><Relationship Id="rId297" Type="http://schemas.openxmlformats.org/officeDocument/2006/relationships/image" Target="../media/image668.png"/><Relationship Id="rId441" Type="http://schemas.openxmlformats.org/officeDocument/2006/relationships/image" Target="../media/image748.png"/><Relationship Id="rId462" Type="http://schemas.openxmlformats.org/officeDocument/2006/relationships/customXml" Target="../ink/ink397.xml"/><Relationship Id="rId483" Type="http://schemas.openxmlformats.org/officeDocument/2006/relationships/image" Target="../media/image770.png"/><Relationship Id="rId518" Type="http://schemas.openxmlformats.org/officeDocument/2006/relationships/customXml" Target="../ink/ink425.xml"/><Relationship Id="rId539" Type="http://schemas.openxmlformats.org/officeDocument/2006/relationships/image" Target="../media/image798.png"/><Relationship Id="rId40" Type="http://schemas.openxmlformats.org/officeDocument/2006/relationships/customXml" Target="../ink/ink186.xml"/><Relationship Id="rId115" Type="http://schemas.openxmlformats.org/officeDocument/2006/relationships/image" Target="../media/image567.png"/><Relationship Id="rId136" Type="http://schemas.openxmlformats.org/officeDocument/2006/relationships/customXml" Target="../ink/ink234.xml"/><Relationship Id="rId157" Type="http://schemas.openxmlformats.org/officeDocument/2006/relationships/image" Target="../media/image591.png"/><Relationship Id="rId178" Type="http://schemas.openxmlformats.org/officeDocument/2006/relationships/customXml" Target="../ink/ink255.xml"/><Relationship Id="rId301" Type="http://schemas.openxmlformats.org/officeDocument/2006/relationships/image" Target="../media/image671.png"/><Relationship Id="rId322" Type="http://schemas.openxmlformats.org/officeDocument/2006/relationships/customXml" Target="../ink/ink327.xml"/><Relationship Id="rId343" Type="http://schemas.openxmlformats.org/officeDocument/2006/relationships/image" Target="../media/image694.png"/><Relationship Id="rId364" Type="http://schemas.openxmlformats.org/officeDocument/2006/relationships/customXml" Target="../ink/ink348.xml"/><Relationship Id="rId550" Type="http://schemas.openxmlformats.org/officeDocument/2006/relationships/customXml" Target="../ink/ink441.xml"/><Relationship Id="rId61" Type="http://schemas.openxmlformats.org/officeDocument/2006/relationships/image" Target="../media/image537.png"/><Relationship Id="rId82" Type="http://schemas.openxmlformats.org/officeDocument/2006/relationships/customXml" Target="../ink/ink207.xml"/><Relationship Id="rId199" Type="http://schemas.openxmlformats.org/officeDocument/2006/relationships/image" Target="../media/image614.png"/><Relationship Id="rId203" Type="http://schemas.openxmlformats.org/officeDocument/2006/relationships/image" Target="../media/image616.png"/><Relationship Id="rId385" Type="http://schemas.openxmlformats.org/officeDocument/2006/relationships/image" Target="../media/image717.png"/><Relationship Id="rId571" Type="http://schemas.openxmlformats.org/officeDocument/2006/relationships/image" Target="../media/image814.png"/><Relationship Id="rId592" Type="http://schemas.openxmlformats.org/officeDocument/2006/relationships/customXml" Target="../ink/ink462.xml"/><Relationship Id="rId606" Type="http://schemas.openxmlformats.org/officeDocument/2006/relationships/customXml" Target="../ink/ink469.xml"/><Relationship Id="rId627" Type="http://schemas.openxmlformats.org/officeDocument/2006/relationships/image" Target="../media/image842.png"/><Relationship Id="rId19" Type="http://schemas.openxmlformats.org/officeDocument/2006/relationships/image" Target="../media/image513.png"/><Relationship Id="rId224" Type="http://schemas.openxmlformats.org/officeDocument/2006/relationships/customXml" Target="../ink/ink278.xml"/><Relationship Id="rId245" Type="http://schemas.openxmlformats.org/officeDocument/2006/relationships/image" Target="../media/image639.png"/><Relationship Id="rId266" Type="http://schemas.openxmlformats.org/officeDocument/2006/relationships/customXml" Target="../ink/ink299.xml"/><Relationship Id="rId287" Type="http://schemas.openxmlformats.org/officeDocument/2006/relationships/image" Target="../media/image663.png"/><Relationship Id="rId410" Type="http://schemas.openxmlformats.org/officeDocument/2006/relationships/customXml" Target="../ink/ink371.xml"/><Relationship Id="rId431" Type="http://schemas.openxmlformats.org/officeDocument/2006/relationships/image" Target="../media/image743.png"/><Relationship Id="rId452" Type="http://schemas.openxmlformats.org/officeDocument/2006/relationships/customXml" Target="../ink/ink392.xml"/><Relationship Id="rId473" Type="http://schemas.openxmlformats.org/officeDocument/2006/relationships/image" Target="../media/image765.png"/><Relationship Id="rId494" Type="http://schemas.openxmlformats.org/officeDocument/2006/relationships/customXml" Target="../ink/ink413.xml"/><Relationship Id="rId508" Type="http://schemas.openxmlformats.org/officeDocument/2006/relationships/customXml" Target="../ink/ink420.xml"/><Relationship Id="rId529" Type="http://schemas.openxmlformats.org/officeDocument/2006/relationships/image" Target="../media/image793.png"/><Relationship Id="rId30" Type="http://schemas.openxmlformats.org/officeDocument/2006/relationships/customXml" Target="../ink/ink181.xml"/><Relationship Id="rId105" Type="http://schemas.openxmlformats.org/officeDocument/2006/relationships/image" Target="../media/image562.png"/><Relationship Id="rId126" Type="http://schemas.openxmlformats.org/officeDocument/2006/relationships/customXml" Target="../ink/ink229.xml"/><Relationship Id="rId147" Type="http://schemas.openxmlformats.org/officeDocument/2006/relationships/image" Target="../media/image585.png"/><Relationship Id="rId168" Type="http://schemas.openxmlformats.org/officeDocument/2006/relationships/customXml" Target="../ink/ink250.xml"/><Relationship Id="rId312" Type="http://schemas.openxmlformats.org/officeDocument/2006/relationships/customXml" Target="../ink/ink322.xml"/><Relationship Id="rId333" Type="http://schemas.openxmlformats.org/officeDocument/2006/relationships/image" Target="../media/image688.png"/><Relationship Id="rId354" Type="http://schemas.openxmlformats.org/officeDocument/2006/relationships/customXml" Target="../ink/ink343.xml"/><Relationship Id="rId540" Type="http://schemas.openxmlformats.org/officeDocument/2006/relationships/customXml" Target="../ink/ink436.xml"/><Relationship Id="rId51" Type="http://schemas.openxmlformats.org/officeDocument/2006/relationships/image" Target="../media/image532.png"/><Relationship Id="rId72" Type="http://schemas.openxmlformats.org/officeDocument/2006/relationships/customXml" Target="../ink/ink202.xml"/><Relationship Id="rId93" Type="http://schemas.openxmlformats.org/officeDocument/2006/relationships/image" Target="../media/image555.png"/><Relationship Id="rId189" Type="http://schemas.openxmlformats.org/officeDocument/2006/relationships/image" Target="../media/image608.png"/><Relationship Id="rId375" Type="http://schemas.openxmlformats.org/officeDocument/2006/relationships/image" Target="../media/image712.png"/><Relationship Id="rId396" Type="http://schemas.openxmlformats.org/officeDocument/2006/relationships/customXml" Target="../ink/ink364.xml"/><Relationship Id="rId561" Type="http://schemas.openxmlformats.org/officeDocument/2006/relationships/image" Target="../media/image809.png"/><Relationship Id="rId582" Type="http://schemas.openxmlformats.org/officeDocument/2006/relationships/customXml" Target="../ink/ink457.xml"/><Relationship Id="rId617" Type="http://schemas.openxmlformats.org/officeDocument/2006/relationships/image" Target="../media/image837.png"/><Relationship Id="rId638" Type="http://schemas.openxmlformats.org/officeDocument/2006/relationships/customXml" Target="../ink/ink485.xml"/><Relationship Id="rId3" Type="http://schemas.openxmlformats.org/officeDocument/2006/relationships/image" Target="../media/image505.png"/><Relationship Id="rId214" Type="http://schemas.openxmlformats.org/officeDocument/2006/relationships/customXml" Target="../ink/ink273.xml"/><Relationship Id="rId235" Type="http://schemas.openxmlformats.org/officeDocument/2006/relationships/image" Target="../media/image634.png"/><Relationship Id="rId256" Type="http://schemas.openxmlformats.org/officeDocument/2006/relationships/customXml" Target="../ink/ink294.xml"/><Relationship Id="rId277" Type="http://schemas.openxmlformats.org/officeDocument/2006/relationships/image" Target="../media/image657.png"/><Relationship Id="rId298" Type="http://schemas.openxmlformats.org/officeDocument/2006/relationships/customXml" Target="../ink/ink315.xml"/><Relationship Id="rId400" Type="http://schemas.openxmlformats.org/officeDocument/2006/relationships/customXml" Target="../ink/ink366.xml"/><Relationship Id="rId421" Type="http://schemas.openxmlformats.org/officeDocument/2006/relationships/image" Target="../media/image737.png"/><Relationship Id="rId442" Type="http://schemas.openxmlformats.org/officeDocument/2006/relationships/customXml" Target="../ink/ink387.xml"/><Relationship Id="rId463" Type="http://schemas.openxmlformats.org/officeDocument/2006/relationships/image" Target="../media/image760.png"/><Relationship Id="rId484" Type="http://schemas.openxmlformats.org/officeDocument/2006/relationships/customXml" Target="../ink/ink408.xml"/><Relationship Id="rId519" Type="http://schemas.openxmlformats.org/officeDocument/2006/relationships/image" Target="../media/image788.png"/><Relationship Id="rId116" Type="http://schemas.openxmlformats.org/officeDocument/2006/relationships/customXml" Target="../ink/ink224.xml"/><Relationship Id="rId137" Type="http://schemas.openxmlformats.org/officeDocument/2006/relationships/image" Target="../media/image579.png"/><Relationship Id="rId158" Type="http://schemas.openxmlformats.org/officeDocument/2006/relationships/customXml" Target="../ink/ink245.xml"/><Relationship Id="rId302" Type="http://schemas.openxmlformats.org/officeDocument/2006/relationships/customXml" Target="../ink/ink317.xml"/><Relationship Id="rId323" Type="http://schemas.openxmlformats.org/officeDocument/2006/relationships/image" Target="../media/image683.png"/><Relationship Id="rId344" Type="http://schemas.openxmlformats.org/officeDocument/2006/relationships/customXml" Target="../ink/ink338.xml"/><Relationship Id="rId530" Type="http://schemas.openxmlformats.org/officeDocument/2006/relationships/customXml" Target="../ink/ink431.xml"/><Relationship Id="rId20" Type="http://schemas.openxmlformats.org/officeDocument/2006/relationships/customXml" Target="../ink/ink176.xml"/><Relationship Id="rId41" Type="http://schemas.openxmlformats.org/officeDocument/2006/relationships/image" Target="../media/image526.png"/><Relationship Id="rId62" Type="http://schemas.openxmlformats.org/officeDocument/2006/relationships/customXml" Target="../ink/ink197.xml"/><Relationship Id="rId83" Type="http://schemas.openxmlformats.org/officeDocument/2006/relationships/image" Target="../media/image549.png"/><Relationship Id="rId179" Type="http://schemas.openxmlformats.org/officeDocument/2006/relationships/image" Target="../media/image603.png"/><Relationship Id="rId365" Type="http://schemas.openxmlformats.org/officeDocument/2006/relationships/image" Target="../media/image706.png"/><Relationship Id="rId386" Type="http://schemas.openxmlformats.org/officeDocument/2006/relationships/customXml" Target="../ink/ink359.xml"/><Relationship Id="rId551" Type="http://schemas.openxmlformats.org/officeDocument/2006/relationships/image" Target="../media/image804.png"/><Relationship Id="rId572" Type="http://schemas.openxmlformats.org/officeDocument/2006/relationships/customXml" Target="../ink/ink452.xml"/><Relationship Id="rId593" Type="http://schemas.openxmlformats.org/officeDocument/2006/relationships/image" Target="../media/image825.png"/><Relationship Id="rId607" Type="http://schemas.openxmlformats.org/officeDocument/2006/relationships/image" Target="../media/image832.png"/><Relationship Id="rId628" Type="http://schemas.openxmlformats.org/officeDocument/2006/relationships/customXml" Target="../ink/ink480.xml"/><Relationship Id="rId190" Type="http://schemas.openxmlformats.org/officeDocument/2006/relationships/customXml" Target="../ink/ink261.xml"/><Relationship Id="rId204" Type="http://schemas.openxmlformats.org/officeDocument/2006/relationships/customXml" Target="../ink/ink268.xml"/><Relationship Id="rId225" Type="http://schemas.openxmlformats.org/officeDocument/2006/relationships/image" Target="../media/image628.png"/><Relationship Id="rId246" Type="http://schemas.openxmlformats.org/officeDocument/2006/relationships/customXml" Target="../ink/ink289.xml"/><Relationship Id="rId267" Type="http://schemas.openxmlformats.org/officeDocument/2006/relationships/image" Target="../media/image652.png"/><Relationship Id="rId288" Type="http://schemas.openxmlformats.org/officeDocument/2006/relationships/customXml" Target="../ink/ink310.xml"/><Relationship Id="rId411" Type="http://schemas.openxmlformats.org/officeDocument/2006/relationships/image" Target="../media/image732.png"/><Relationship Id="rId432" Type="http://schemas.openxmlformats.org/officeDocument/2006/relationships/customXml" Target="../ink/ink382.xml"/><Relationship Id="rId453" Type="http://schemas.openxmlformats.org/officeDocument/2006/relationships/image" Target="../media/image755.png"/><Relationship Id="rId474" Type="http://schemas.openxmlformats.org/officeDocument/2006/relationships/customXml" Target="../ink/ink403.xml"/><Relationship Id="rId509" Type="http://schemas.openxmlformats.org/officeDocument/2006/relationships/image" Target="../media/image783.png"/><Relationship Id="rId106" Type="http://schemas.openxmlformats.org/officeDocument/2006/relationships/customXml" Target="../ink/ink219.xml"/><Relationship Id="rId127" Type="http://schemas.openxmlformats.org/officeDocument/2006/relationships/image" Target="../media/image574.png"/><Relationship Id="rId313" Type="http://schemas.openxmlformats.org/officeDocument/2006/relationships/image" Target="../media/image677.png"/><Relationship Id="rId495" Type="http://schemas.openxmlformats.org/officeDocument/2006/relationships/image" Target="../media/image776.png"/><Relationship Id="rId10" Type="http://schemas.openxmlformats.org/officeDocument/2006/relationships/customXml" Target="../ink/ink171.xml"/><Relationship Id="rId31" Type="http://schemas.openxmlformats.org/officeDocument/2006/relationships/image" Target="../media/image521.png"/><Relationship Id="rId52" Type="http://schemas.openxmlformats.org/officeDocument/2006/relationships/customXml" Target="../ink/ink192.xml"/><Relationship Id="rId73" Type="http://schemas.openxmlformats.org/officeDocument/2006/relationships/image" Target="../media/image544.png"/><Relationship Id="rId94" Type="http://schemas.openxmlformats.org/officeDocument/2006/relationships/customXml" Target="../ink/ink213.xml"/><Relationship Id="rId148" Type="http://schemas.openxmlformats.org/officeDocument/2006/relationships/customXml" Target="../ink/ink240.xml"/><Relationship Id="rId169" Type="http://schemas.openxmlformats.org/officeDocument/2006/relationships/image" Target="../media/image597.png"/><Relationship Id="rId334" Type="http://schemas.openxmlformats.org/officeDocument/2006/relationships/customXml" Target="../ink/ink333.xml"/><Relationship Id="rId355" Type="http://schemas.openxmlformats.org/officeDocument/2006/relationships/image" Target="../media/image701.png"/><Relationship Id="rId376" Type="http://schemas.openxmlformats.org/officeDocument/2006/relationships/customXml" Target="../ink/ink354.xml"/><Relationship Id="rId397" Type="http://schemas.openxmlformats.org/officeDocument/2006/relationships/image" Target="../media/image724.png"/><Relationship Id="rId520" Type="http://schemas.openxmlformats.org/officeDocument/2006/relationships/customXml" Target="../ink/ink426.xml"/><Relationship Id="rId541" Type="http://schemas.openxmlformats.org/officeDocument/2006/relationships/image" Target="../media/image799.png"/><Relationship Id="rId562" Type="http://schemas.openxmlformats.org/officeDocument/2006/relationships/customXml" Target="../ink/ink447.xml"/><Relationship Id="rId583" Type="http://schemas.openxmlformats.org/officeDocument/2006/relationships/image" Target="../media/image820.png"/><Relationship Id="rId618" Type="http://schemas.openxmlformats.org/officeDocument/2006/relationships/customXml" Target="../ink/ink475.xml"/><Relationship Id="rId639" Type="http://schemas.openxmlformats.org/officeDocument/2006/relationships/image" Target="../media/image848.png"/><Relationship Id="rId4" Type="http://schemas.openxmlformats.org/officeDocument/2006/relationships/customXml" Target="../ink/ink168.xml"/><Relationship Id="rId180" Type="http://schemas.openxmlformats.org/officeDocument/2006/relationships/customXml" Target="../ink/ink256.xml"/><Relationship Id="rId215" Type="http://schemas.openxmlformats.org/officeDocument/2006/relationships/image" Target="../media/image623.png"/><Relationship Id="rId236" Type="http://schemas.openxmlformats.org/officeDocument/2006/relationships/customXml" Target="../ink/ink284.xml"/><Relationship Id="rId257" Type="http://schemas.openxmlformats.org/officeDocument/2006/relationships/image" Target="../media/image646.png"/><Relationship Id="rId278" Type="http://schemas.openxmlformats.org/officeDocument/2006/relationships/customXml" Target="../ink/ink305.xml"/><Relationship Id="rId401" Type="http://schemas.openxmlformats.org/officeDocument/2006/relationships/image" Target="../media/image726.png"/><Relationship Id="rId422" Type="http://schemas.openxmlformats.org/officeDocument/2006/relationships/customXml" Target="../ink/ink377.xml"/><Relationship Id="rId443" Type="http://schemas.openxmlformats.org/officeDocument/2006/relationships/image" Target="../media/image749.png"/><Relationship Id="rId464" Type="http://schemas.openxmlformats.org/officeDocument/2006/relationships/customXml" Target="../ink/ink398.xml"/><Relationship Id="rId303" Type="http://schemas.openxmlformats.org/officeDocument/2006/relationships/image" Target="../media/image672.png"/><Relationship Id="rId485" Type="http://schemas.openxmlformats.org/officeDocument/2006/relationships/image" Target="../media/image771.png"/><Relationship Id="rId42" Type="http://schemas.openxmlformats.org/officeDocument/2006/relationships/customXml" Target="../ink/ink187.xml"/><Relationship Id="rId84" Type="http://schemas.openxmlformats.org/officeDocument/2006/relationships/customXml" Target="../ink/ink208.xml"/><Relationship Id="rId138" Type="http://schemas.openxmlformats.org/officeDocument/2006/relationships/customXml" Target="../ink/ink235.xml"/><Relationship Id="rId345" Type="http://schemas.openxmlformats.org/officeDocument/2006/relationships/image" Target="../media/image695.png"/><Relationship Id="rId387" Type="http://schemas.openxmlformats.org/officeDocument/2006/relationships/image" Target="../media/image718.png"/><Relationship Id="rId510" Type="http://schemas.openxmlformats.org/officeDocument/2006/relationships/customXml" Target="../ink/ink421.xml"/><Relationship Id="rId552" Type="http://schemas.openxmlformats.org/officeDocument/2006/relationships/customXml" Target="../ink/ink442.xml"/><Relationship Id="rId594" Type="http://schemas.openxmlformats.org/officeDocument/2006/relationships/customXml" Target="../ink/ink463.xml"/><Relationship Id="rId608" Type="http://schemas.openxmlformats.org/officeDocument/2006/relationships/customXml" Target="../ink/ink470.xml"/><Relationship Id="rId191" Type="http://schemas.openxmlformats.org/officeDocument/2006/relationships/image" Target="../media/image609.png"/><Relationship Id="rId205" Type="http://schemas.openxmlformats.org/officeDocument/2006/relationships/image" Target="../media/image617.png"/><Relationship Id="rId247" Type="http://schemas.openxmlformats.org/officeDocument/2006/relationships/image" Target="../media/image641.png"/><Relationship Id="rId412" Type="http://schemas.openxmlformats.org/officeDocument/2006/relationships/customXml" Target="../ink/ink372.xml"/><Relationship Id="rId107" Type="http://schemas.openxmlformats.org/officeDocument/2006/relationships/image" Target="../media/image563.png"/><Relationship Id="rId289" Type="http://schemas.openxmlformats.org/officeDocument/2006/relationships/image" Target="../media/image664.png"/><Relationship Id="rId454" Type="http://schemas.openxmlformats.org/officeDocument/2006/relationships/customXml" Target="../ink/ink393.xml"/><Relationship Id="rId496" Type="http://schemas.openxmlformats.org/officeDocument/2006/relationships/customXml" Target="../ink/ink414.xml"/><Relationship Id="rId11" Type="http://schemas.openxmlformats.org/officeDocument/2006/relationships/image" Target="../media/image509.png"/><Relationship Id="rId53" Type="http://schemas.openxmlformats.org/officeDocument/2006/relationships/image" Target="../media/image533.png"/><Relationship Id="rId149" Type="http://schemas.openxmlformats.org/officeDocument/2006/relationships/image" Target="../media/image586.png"/><Relationship Id="rId314" Type="http://schemas.openxmlformats.org/officeDocument/2006/relationships/customXml" Target="../ink/ink323.xml"/><Relationship Id="rId356" Type="http://schemas.openxmlformats.org/officeDocument/2006/relationships/customXml" Target="../ink/ink344.xml"/><Relationship Id="rId398" Type="http://schemas.openxmlformats.org/officeDocument/2006/relationships/customXml" Target="../ink/ink365.xml"/><Relationship Id="rId521" Type="http://schemas.openxmlformats.org/officeDocument/2006/relationships/image" Target="../media/image789.png"/><Relationship Id="rId563" Type="http://schemas.openxmlformats.org/officeDocument/2006/relationships/image" Target="../media/image810.png"/><Relationship Id="rId619" Type="http://schemas.openxmlformats.org/officeDocument/2006/relationships/image" Target="../media/image838.png"/><Relationship Id="rId95" Type="http://schemas.openxmlformats.org/officeDocument/2006/relationships/image" Target="../media/image556.png"/><Relationship Id="rId160" Type="http://schemas.openxmlformats.org/officeDocument/2006/relationships/customXml" Target="../ink/ink246.xml"/><Relationship Id="rId216" Type="http://schemas.openxmlformats.org/officeDocument/2006/relationships/customXml" Target="../ink/ink274.xml"/><Relationship Id="rId423" Type="http://schemas.openxmlformats.org/officeDocument/2006/relationships/image" Target="../media/image738.png"/><Relationship Id="rId258" Type="http://schemas.openxmlformats.org/officeDocument/2006/relationships/customXml" Target="../ink/ink295.xml"/><Relationship Id="rId465" Type="http://schemas.openxmlformats.org/officeDocument/2006/relationships/image" Target="../media/image761.png"/><Relationship Id="rId630" Type="http://schemas.openxmlformats.org/officeDocument/2006/relationships/customXml" Target="../ink/ink481.xml"/><Relationship Id="rId22" Type="http://schemas.openxmlformats.org/officeDocument/2006/relationships/customXml" Target="../ink/ink177.xml"/><Relationship Id="rId64" Type="http://schemas.openxmlformats.org/officeDocument/2006/relationships/customXml" Target="../ink/ink198.xml"/><Relationship Id="rId118" Type="http://schemas.openxmlformats.org/officeDocument/2006/relationships/customXml" Target="../ink/ink225.xml"/><Relationship Id="rId325" Type="http://schemas.openxmlformats.org/officeDocument/2006/relationships/image" Target="../media/image684.png"/><Relationship Id="rId367" Type="http://schemas.openxmlformats.org/officeDocument/2006/relationships/image" Target="../media/image707.png"/><Relationship Id="rId532" Type="http://schemas.openxmlformats.org/officeDocument/2006/relationships/customXml" Target="../ink/ink432.xml"/><Relationship Id="rId574" Type="http://schemas.openxmlformats.org/officeDocument/2006/relationships/customXml" Target="../ink/ink453.xml"/><Relationship Id="rId171" Type="http://schemas.openxmlformats.org/officeDocument/2006/relationships/image" Target="../media/image598.png"/><Relationship Id="rId227" Type="http://schemas.openxmlformats.org/officeDocument/2006/relationships/image" Target="../media/image629.png"/><Relationship Id="rId269" Type="http://schemas.openxmlformats.org/officeDocument/2006/relationships/image" Target="../media/image653.png"/><Relationship Id="rId434" Type="http://schemas.openxmlformats.org/officeDocument/2006/relationships/customXml" Target="../ink/ink383.xml"/><Relationship Id="rId476" Type="http://schemas.openxmlformats.org/officeDocument/2006/relationships/customXml" Target="../ink/ink404.xml"/><Relationship Id="rId641" Type="http://schemas.openxmlformats.org/officeDocument/2006/relationships/image" Target="../media/image849.png"/><Relationship Id="rId33" Type="http://schemas.openxmlformats.org/officeDocument/2006/relationships/image" Target="../media/image522.png"/><Relationship Id="rId129" Type="http://schemas.openxmlformats.org/officeDocument/2006/relationships/image" Target="../media/image575.png"/><Relationship Id="rId280" Type="http://schemas.openxmlformats.org/officeDocument/2006/relationships/customXml" Target="../ink/ink306.xml"/><Relationship Id="rId336" Type="http://schemas.openxmlformats.org/officeDocument/2006/relationships/customXml" Target="../ink/ink334.xml"/><Relationship Id="rId501" Type="http://schemas.openxmlformats.org/officeDocument/2006/relationships/image" Target="../media/image779.png"/><Relationship Id="rId543" Type="http://schemas.openxmlformats.org/officeDocument/2006/relationships/image" Target="../media/image800.png"/><Relationship Id="rId75" Type="http://schemas.openxmlformats.org/officeDocument/2006/relationships/image" Target="../media/image545.png"/><Relationship Id="rId140" Type="http://schemas.openxmlformats.org/officeDocument/2006/relationships/customXml" Target="../ink/ink236.xml"/><Relationship Id="rId182" Type="http://schemas.openxmlformats.org/officeDocument/2006/relationships/customXml" Target="../ink/ink257.xml"/><Relationship Id="rId378" Type="http://schemas.openxmlformats.org/officeDocument/2006/relationships/customXml" Target="../ink/ink355.xml"/><Relationship Id="rId403" Type="http://schemas.openxmlformats.org/officeDocument/2006/relationships/image" Target="../media/image727.png"/><Relationship Id="rId585" Type="http://schemas.openxmlformats.org/officeDocument/2006/relationships/image" Target="../media/image821.png"/><Relationship Id="rId6" Type="http://schemas.openxmlformats.org/officeDocument/2006/relationships/customXml" Target="../ink/ink169.xml"/><Relationship Id="rId238" Type="http://schemas.openxmlformats.org/officeDocument/2006/relationships/customXml" Target="../ink/ink285.xml"/><Relationship Id="rId445" Type="http://schemas.openxmlformats.org/officeDocument/2006/relationships/image" Target="../media/image751.png"/><Relationship Id="rId487" Type="http://schemas.openxmlformats.org/officeDocument/2006/relationships/image" Target="../media/image772.png"/><Relationship Id="rId610" Type="http://schemas.openxmlformats.org/officeDocument/2006/relationships/customXml" Target="../ink/ink471.xml"/><Relationship Id="rId291" Type="http://schemas.openxmlformats.org/officeDocument/2006/relationships/image" Target="../media/image665.png"/><Relationship Id="rId305" Type="http://schemas.openxmlformats.org/officeDocument/2006/relationships/image" Target="../media/image673.png"/><Relationship Id="rId347" Type="http://schemas.openxmlformats.org/officeDocument/2006/relationships/image" Target="../media/image696.png"/><Relationship Id="rId512" Type="http://schemas.openxmlformats.org/officeDocument/2006/relationships/customXml" Target="../ink/ink422.xml"/><Relationship Id="rId44" Type="http://schemas.openxmlformats.org/officeDocument/2006/relationships/customXml" Target="../ink/ink188.xml"/><Relationship Id="rId86" Type="http://schemas.openxmlformats.org/officeDocument/2006/relationships/customXml" Target="../ink/ink209.xml"/><Relationship Id="rId151" Type="http://schemas.openxmlformats.org/officeDocument/2006/relationships/image" Target="../media/image587.png"/><Relationship Id="rId389" Type="http://schemas.openxmlformats.org/officeDocument/2006/relationships/image" Target="../media/image719.png"/><Relationship Id="rId554" Type="http://schemas.openxmlformats.org/officeDocument/2006/relationships/customXml" Target="../ink/ink443.xml"/><Relationship Id="rId596" Type="http://schemas.openxmlformats.org/officeDocument/2006/relationships/customXml" Target="../ink/ink464.xml"/><Relationship Id="rId193" Type="http://schemas.openxmlformats.org/officeDocument/2006/relationships/image" Target="../media/image611.png"/><Relationship Id="rId207" Type="http://schemas.openxmlformats.org/officeDocument/2006/relationships/image" Target="../media/image618.png"/><Relationship Id="rId249" Type="http://schemas.openxmlformats.org/officeDocument/2006/relationships/image" Target="../media/image642.png"/><Relationship Id="rId414" Type="http://schemas.openxmlformats.org/officeDocument/2006/relationships/customXml" Target="../ink/ink373.xml"/><Relationship Id="rId456" Type="http://schemas.openxmlformats.org/officeDocument/2006/relationships/customXml" Target="../ink/ink394.xml"/><Relationship Id="rId498" Type="http://schemas.openxmlformats.org/officeDocument/2006/relationships/customXml" Target="../ink/ink415.xml"/><Relationship Id="rId621" Type="http://schemas.openxmlformats.org/officeDocument/2006/relationships/image" Target="../media/image839.png"/><Relationship Id="rId13" Type="http://schemas.openxmlformats.org/officeDocument/2006/relationships/image" Target="../media/image510.png"/><Relationship Id="rId109" Type="http://schemas.openxmlformats.org/officeDocument/2006/relationships/image" Target="../media/image564.png"/><Relationship Id="rId260" Type="http://schemas.openxmlformats.org/officeDocument/2006/relationships/customXml" Target="../ink/ink296.xml"/><Relationship Id="rId316" Type="http://schemas.openxmlformats.org/officeDocument/2006/relationships/customXml" Target="../ink/ink324.xml"/><Relationship Id="rId523" Type="http://schemas.openxmlformats.org/officeDocument/2006/relationships/image" Target="../media/image790.png"/><Relationship Id="rId55" Type="http://schemas.openxmlformats.org/officeDocument/2006/relationships/image" Target="../media/image534.png"/><Relationship Id="rId97" Type="http://schemas.openxmlformats.org/officeDocument/2006/relationships/image" Target="../media/image557.png"/><Relationship Id="rId120" Type="http://schemas.openxmlformats.org/officeDocument/2006/relationships/customXml" Target="../ink/ink226.xml"/><Relationship Id="rId358" Type="http://schemas.openxmlformats.org/officeDocument/2006/relationships/customXml" Target="../ink/ink345.xml"/><Relationship Id="rId565" Type="http://schemas.openxmlformats.org/officeDocument/2006/relationships/image" Target="../media/image811.png"/><Relationship Id="rId162" Type="http://schemas.openxmlformats.org/officeDocument/2006/relationships/customXml" Target="../ink/ink247.xml"/><Relationship Id="rId218" Type="http://schemas.openxmlformats.org/officeDocument/2006/relationships/customXml" Target="../ink/ink275.xml"/><Relationship Id="rId425" Type="http://schemas.openxmlformats.org/officeDocument/2006/relationships/image" Target="../media/image739.png"/><Relationship Id="rId467" Type="http://schemas.openxmlformats.org/officeDocument/2006/relationships/image" Target="../media/image762.png"/><Relationship Id="rId632" Type="http://schemas.openxmlformats.org/officeDocument/2006/relationships/customXml" Target="../ink/ink482.xml"/><Relationship Id="rId271" Type="http://schemas.openxmlformats.org/officeDocument/2006/relationships/image" Target="../media/image654.png"/><Relationship Id="rId24" Type="http://schemas.openxmlformats.org/officeDocument/2006/relationships/customXml" Target="../ink/ink178.xml"/><Relationship Id="rId66" Type="http://schemas.openxmlformats.org/officeDocument/2006/relationships/customXml" Target="../ink/ink199.xml"/><Relationship Id="rId131" Type="http://schemas.openxmlformats.org/officeDocument/2006/relationships/image" Target="../media/image576.png"/><Relationship Id="rId327" Type="http://schemas.openxmlformats.org/officeDocument/2006/relationships/image" Target="../media/image685.png"/><Relationship Id="rId369" Type="http://schemas.openxmlformats.org/officeDocument/2006/relationships/image" Target="../media/image708.png"/><Relationship Id="rId534" Type="http://schemas.openxmlformats.org/officeDocument/2006/relationships/customXml" Target="../ink/ink433.xml"/><Relationship Id="rId576" Type="http://schemas.openxmlformats.org/officeDocument/2006/relationships/customXml" Target="../ink/ink454.xml"/><Relationship Id="rId173" Type="http://schemas.openxmlformats.org/officeDocument/2006/relationships/image" Target="../media/image599.png"/><Relationship Id="rId229" Type="http://schemas.openxmlformats.org/officeDocument/2006/relationships/image" Target="../media/image631.png"/><Relationship Id="rId380" Type="http://schemas.openxmlformats.org/officeDocument/2006/relationships/customXml" Target="../ink/ink356.xml"/><Relationship Id="rId436" Type="http://schemas.openxmlformats.org/officeDocument/2006/relationships/customXml" Target="../ink/ink384.xml"/><Relationship Id="rId601" Type="http://schemas.openxmlformats.org/officeDocument/2006/relationships/image" Target="../media/image829.png"/><Relationship Id="rId643" Type="http://schemas.openxmlformats.org/officeDocument/2006/relationships/image" Target="../media/image850.png"/><Relationship Id="rId240" Type="http://schemas.openxmlformats.org/officeDocument/2006/relationships/customXml" Target="../ink/ink286.xml"/><Relationship Id="rId478" Type="http://schemas.openxmlformats.org/officeDocument/2006/relationships/customXml" Target="../ink/ink405.xml"/><Relationship Id="rId35" Type="http://schemas.openxmlformats.org/officeDocument/2006/relationships/image" Target="../media/image523.png"/><Relationship Id="rId77" Type="http://schemas.openxmlformats.org/officeDocument/2006/relationships/image" Target="../media/image546.png"/><Relationship Id="rId100" Type="http://schemas.openxmlformats.org/officeDocument/2006/relationships/customXml" Target="../ink/ink216.xml"/><Relationship Id="rId282" Type="http://schemas.openxmlformats.org/officeDocument/2006/relationships/customXml" Target="../ink/ink307.xml"/><Relationship Id="rId338" Type="http://schemas.openxmlformats.org/officeDocument/2006/relationships/customXml" Target="../ink/ink335.xml"/><Relationship Id="rId503" Type="http://schemas.openxmlformats.org/officeDocument/2006/relationships/image" Target="../media/image780.png"/><Relationship Id="rId545" Type="http://schemas.openxmlformats.org/officeDocument/2006/relationships/image" Target="../media/image801.png"/><Relationship Id="rId587" Type="http://schemas.openxmlformats.org/officeDocument/2006/relationships/image" Target="../media/image822.png"/><Relationship Id="rId8" Type="http://schemas.openxmlformats.org/officeDocument/2006/relationships/customXml" Target="../ink/ink170.xml"/><Relationship Id="rId142" Type="http://schemas.openxmlformats.org/officeDocument/2006/relationships/customXml" Target="../ink/ink237.xml"/><Relationship Id="rId184" Type="http://schemas.openxmlformats.org/officeDocument/2006/relationships/customXml" Target="../ink/ink258.xml"/><Relationship Id="rId391" Type="http://schemas.openxmlformats.org/officeDocument/2006/relationships/image" Target="../media/image721.png"/><Relationship Id="rId405" Type="http://schemas.openxmlformats.org/officeDocument/2006/relationships/image" Target="../media/image728.png"/><Relationship Id="rId447" Type="http://schemas.openxmlformats.org/officeDocument/2006/relationships/image" Target="../media/image752.png"/><Relationship Id="rId612" Type="http://schemas.openxmlformats.org/officeDocument/2006/relationships/customXml" Target="../ink/ink472.xml"/><Relationship Id="rId251" Type="http://schemas.openxmlformats.org/officeDocument/2006/relationships/image" Target="../media/image643.png"/><Relationship Id="rId489" Type="http://schemas.openxmlformats.org/officeDocument/2006/relationships/image" Target="../media/image773.png"/><Relationship Id="rId46" Type="http://schemas.openxmlformats.org/officeDocument/2006/relationships/customXml" Target="../ink/ink189.xml"/><Relationship Id="rId293" Type="http://schemas.openxmlformats.org/officeDocument/2006/relationships/image" Target="../media/image666.png"/><Relationship Id="rId307" Type="http://schemas.openxmlformats.org/officeDocument/2006/relationships/image" Target="../media/image674.png"/><Relationship Id="rId349" Type="http://schemas.openxmlformats.org/officeDocument/2006/relationships/image" Target="../media/image697.png"/><Relationship Id="rId514" Type="http://schemas.openxmlformats.org/officeDocument/2006/relationships/customXml" Target="../ink/ink423.xml"/><Relationship Id="rId556" Type="http://schemas.openxmlformats.org/officeDocument/2006/relationships/customXml" Target="../ink/ink444.xml"/><Relationship Id="rId88" Type="http://schemas.openxmlformats.org/officeDocument/2006/relationships/customXml" Target="../ink/ink210.xml"/><Relationship Id="rId111" Type="http://schemas.openxmlformats.org/officeDocument/2006/relationships/image" Target="../media/image565.png"/><Relationship Id="rId153" Type="http://schemas.openxmlformats.org/officeDocument/2006/relationships/image" Target="../media/image588.png"/><Relationship Id="rId195" Type="http://schemas.openxmlformats.org/officeDocument/2006/relationships/image" Target="../media/image612.png"/><Relationship Id="rId209" Type="http://schemas.openxmlformats.org/officeDocument/2006/relationships/image" Target="../media/image619.png"/><Relationship Id="rId360" Type="http://schemas.openxmlformats.org/officeDocument/2006/relationships/customXml" Target="../ink/ink346.xml"/><Relationship Id="rId416" Type="http://schemas.openxmlformats.org/officeDocument/2006/relationships/customXml" Target="../ink/ink374.xml"/><Relationship Id="rId598" Type="http://schemas.openxmlformats.org/officeDocument/2006/relationships/customXml" Target="../ink/ink465.xml"/><Relationship Id="rId220" Type="http://schemas.openxmlformats.org/officeDocument/2006/relationships/customXml" Target="../ink/ink276.xml"/><Relationship Id="rId458" Type="http://schemas.openxmlformats.org/officeDocument/2006/relationships/customXml" Target="../ink/ink395.xml"/><Relationship Id="rId623" Type="http://schemas.openxmlformats.org/officeDocument/2006/relationships/image" Target="../media/image840.png"/><Relationship Id="rId15" Type="http://schemas.openxmlformats.org/officeDocument/2006/relationships/image" Target="../media/image511.png"/><Relationship Id="rId57" Type="http://schemas.openxmlformats.org/officeDocument/2006/relationships/image" Target="../media/image535.png"/><Relationship Id="rId262" Type="http://schemas.openxmlformats.org/officeDocument/2006/relationships/customXml" Target="../ink/ink297.xml"/><Relationship Id="rId318" Type="http://schemas.openxmlformats.org/officeDocument/2006/relationships/customXml" Target="../ink/ink325.xml"/><Relationship Id="rId525" Type="http://schemas.openxmlformats.org/officeDocument/2006/relationships/image" Target="../media/image791.png"/><Relationship Id="rId567" Type="http://schemas.openxmlformats.org/officeDocument/2006/relationships/image" Target="../media/image812.png"/><Relationship Id="rId99" Type="http://schemas.openxmlformats.org/officeDocument/2006/relationships/image" Target="../media/image558.png"/><Relationship Id="rId122" Type="http://schemas.openxmlformats.org/officeDocument/2006/relationships/customXml" Target="../ink/ink227.xml"/><Relationship Id="rId164" Type="http://schemas.openxmlformats.org/officeDocument/2006/relationships/customXml" Target="../ink/ink248.xml"/><Relationship Id="rId371" Type="http://schemas.openxmlformats.org/officeDocument/2006/relationships/image" Target="../media/image709.png"/><Relationship Id="rId427" Type="http://schemas.openxmlformats.org/officeDocument/2006/relationships/image" Target="../media/image741.png"/><Relationship Id="rId469" Type="http://schemas.openxmlformats.org/officeDocument/2006/relationships/image" Target="../media/image763.png"/><Relationship Id="rId634" Type="http://schemas.openxmlformats.org/officeDocument/2006/relationships/customXml" Target="../ink/ink483.xml"/><Relationship Id="rId26" Type="http://schemas.openxmlformats.org/officeDocument/2006/relationships/customXml" Target="../ink/ink179.xml"/><Relationship Id="rId231" Type="http://schemas.openxmlformats.org/officeDocument/2006/relationships/image" Target="../media/image632.png"/><Relationship Id="rId273" Type="http://schemas.openxmlformats.org/officeDocument/2006/relationships/image" Target="../media/image655.png"/><Relationship Id="rId329" Type="http://schemas.openxmlformats.org/officeDocument/2006/relationships/image" Target="../media/image686.png"/><Relationship Id="rId480" Type="http://schemas.openxmlformats.org/officeDocument/2006/relationships/customXml" Target="../ink/ink406.xml"/><Relationship Id="rId536" Type="http://schemas.openxmlformats.org/officeDocument/2006/relationships/customXml" Target="../ink/ink434.xml"/><Relationship Id="rId68" Type="http://schemas.openxmlformats.org/officeDocument/2006/relationships/customXml" Target="../ink/ink200.xml"/><Relationship Id="rId133" Type="http://schemas.openxmlformats.org/officeDocument/2006/relationships/image" Target="../media/image577.png"/><Relationship Id="rId175" Type="http://schemas.openxmlformats.org/officeDocument/2006/relationships/image" Target="../media/image601.png"/><Relationship Id="rId340" Type="http://schemas.openxmlformats.org/officeDocument/2006/relationships/customXml" Target="../ink/ink336.xml"/><Relationship Id="rId578" Type="http://schemas.openxmlformats.org/officeDocument/2006/relationships/customXml" Target="../ink/ink455.xml"/><Relationship Id="rId200" Type="http://schemas.openxmlformats.org/officeDocument/2006/relationships/customXml" Target="../ink/ink266.xml"/><Relationship Id="rId382" Type="http://schemas.openxmlformats.org/officeDocument/2006/relationships/customXml" Target="../ink/ink357.xml"/><Relationship Id="rId438" Type="http://schemas.openxmlformats.org/officeDocument/2006/relationships/customXml" Target="../ink/ink385.xml"/><Relationship Id="rId603" Type="http://schemas.openxmlformats.org/officeDocument/2006/relationships/image" Target="../media/image830.png"/><Relationship Id="rId645" Type="http://schemas.openxmlformats.org/officeDocument/2006/relationships/image" Target="../media/image851.png"/><Relationship Id="rId242" Type="http://schemas.openxmlformats.org/officeDocument/2006/relationships/customXml" Target="../ink/ink287.xml"/><Relationship Id="rId284" Type="http://schemas.openxmlformats.org/officeDocument/2006/relationships/customXml" Target="../ink/ink308.xml"/><Relationship Id="rId491" Type="http://schemas.openxmlformats.org/officeDocument/2006/relationships/image" Target="../media/image774.png"/><Relationship Id="rId505" Type="http://schemas.openxmlformats.org/officeDocument/2006/relationships/image" Target="../media/image781.png"/><Relationship Id="rId37" Type="http://schemas.openxmlformats.org/officeDocument/2006/relationships/image" Target="../media/image524.png"/><Relationship Id="rId79" Type="http://schemas.openxmlformats.org/officeDocument/2006/relationships/image" Target="../media/image547.png"/><Relationship Id="rId102" Type="http://schemas.openxmlformats.org/officeDocument/2006/relationships/customXml" Target="../ink/ink217.xml"/><Relationship Id="rId144" Type="http://schemas.openxmlformats.org/officeDocument/2006/relationships/customXml" Target="../ink/ink238.xml"/><Relationship Id="rId547" Type="http://schemas.openxmlformats.org/officeDocument/2006/relationships/image" Target="../media/image802.png"/><Relationship Id="rId589" Type="http://schemas.openxmlformats.org/officeDocument/2006/relationships/image" Target="../media/image823.png"/><Relationship Id="rId90" Type="http://schemas.openxmlformats.org/officeDocument/2006/relationships/customXml" Target="../ink/ink211.xml"/><Relationship Id="rId186" Type="http://schemas.openxmlformats.org/officeDocument/2006/relationships/customXml" Target="../ink/ink259.xml"/><Relationship Id="rId351" Type="http://schemas.openxmlformats.org/officeDocument/2006/relationships/image" Target="../media/image698.png"/><Relationship Id="rId393" Type="http://schemas.openxmlformats.org/officeDocument/2006/relationships/image" Target="../media/image722.png"/><Relationship Id="rId407" Type="http://schemas.openxmlformats.org/officeDocument/2006/relationships/image" Target="../media/image729.png"/><Relationship Id="rId449" Type="http://schemas.openxmlformats.org/officeDocument/2006/relationships/image" Target="../media/image753.png"/><Relationship Id="rId614" Type="http://schemas.openxmlformats.org/officeDocument/2006/relationships/customXml" Target="../ink/ink473.xml"/><Relationship Id="rId211" Type="http://schemas.openxmlformats.org/officeDocument/2006/relationships/image" Target="../media/image621.png"/><Relationship Id="rId253" Type="http://schemas.openxmlformats.org/officeDocument/2006/relationships/image" Target="../media/image644.png"/><Relationship Id="rId295" Type="http://schemas.openxmlformats.org/officeDocument/2006/relationships/image" Target="../media/image667.png"/><Relationship Id="rId309" Type="http://schemas.openxmlformats.org/officeDocument/2006/relationships/image" Target="../media/image675.png"/><Relationship Id="rId460" Type="http://schemas.openxmlformats.org/officeDocument/2006/relationships/customXml" Target="../ink/ink396.xml"/><Relationship Id="rId516" Type="http://schemas.openxmlformats.org/officeDocument/2006/relationships/customXml" Target="../ink/ink424.xml"/><Relationship Id="rId48" Type="http://schemas.openxmlformats.org/officeDocument/2006/relationships/customXml" Target="../ink/ink190.xml"/><Relationship Id="rId113" Type="http://schemas.openxmlformats.org/officeDocument/2006/relationships/image" Target="../media/image566.png"/><Relationship Id="rId320" Type="http://schemas.openxmlformats.org/officeDocument/2006/relationships/customXml" Target="../ink/ink326.xml"/><Relationship Id="rId558" Type="http://schemas.openxmlformats.org/officeDocument/2006/relationships/customXml" Target="../ink/ink445.xml"/><Relationship Id="rId155" Type="http://schemas.openxmlformats.org/officeDocument/2006/relationships/image" Target="../media/image589.png"/><Relationship Id="rId197" Type="http://schemas.openxmlformats.org/officeDocument/2006/relationships/image" Target="../media/image613.png"/><Relationship Id="rId362" Type="http://schemas.openxmlformats.org/officeDocument/2006/relationships/customXml" Target="../ink/ink347.xml"/><Relationship Id="rId418" Type="http://schemas.openxmlformats.org/officeDocument/2006/relationships/customXml" Target="../ink/ink375.xml"/><Relationship Id="rId625" Type="http://schemas.openxmlformats.org/officeDocument/2006/relationships/image" Target="../media/image841.png"/><Relationship Id="rId222" Type="http://schemas.openxmlformats.org/officeDocument/2006/relationships/customXml" Target="../ink/ink277.xml"/><Relationship Id="rId264" Type="http://schemas.openxmlformats.org/officeDocument/2006/relationships/customXml" Target="../ink/ink298.xml"/><Relationship Id="rId471" Type="http://schemas.openxmlformats.org/officeDocument/2006/relationships/image" Target="../media/image764.png"/><Relationship Id="rId17" Type="http://schemas.openxmlformats.org/officeDocument/2006/relationships/image" Target="../media/image512.png"/><Relationship Id="rId59" Type="http://schemas.openxmlformats.org/officeDocument/2006/relationships/image" Target="../media/image536.png"/><Relationship Id="rId124" Type="http://schemas.openxmlformats.org/officeDocument/2006/relationships/customXml" Target="../ink/ink228.xml"/><Relationship Id="rId527" Type="http://schemas.openxmlformats.org/officeDocument/2006/relationships/image" Target="../media/image792.png"/><Relationship Id="rId569" Type="http://schemas.openxmlformats.org/officeDocument/2006/relationships/image" Target="../media/image813.png"/><Relationship Id="rId70" Type="http://schemas.openxmlformats.org/officeDocument/2006/relationships/customXml" Target="../ink/ink201.xml"/><Relationship Id="rId166" Type="http://schemas.openxmlformats.org/officeDocument/2006/relationships/customXml" Target="../ink/ink249.xml"/><Relationship Id="rId331" Type="http://schemas.openxmlformats.org/officeDocument/2006/relationships/image" Target="../media/image687.png"/><Relationship Id="rId373" Type="http://schemas.openxmlformats.org/officeDocument/2006/relationships/image" Target="../media/image711.png"/><Relationship Id="rId429" Type="http://schemas.openxmlformats.org/officeDocument/2006/relationships/image" Target="../media/image742.png"/><Relationship Id="rId580" Type="http://schemas.openxmlformats.org/officeDocument/2006/relationships/customXml" Target="../ink/ink456.xml"/><Relationship Id="rId636" Type="http://schemas.openxmlformats.org/officeDocument/2006/relationships/customXml" Target="../ink/ink48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2.xml"/><Relationship Id="rId13" Type="http://schemas.openxmlformats.org/officeDocument/2006/relationships/image" Target="../media/image5090.png"/><Relationship Id="rId18" Type="http://schemas.openxmlformats.org/officeDocument/2006/relationships/customXml" Target="../ink/ink497.xml"/><Relationship Id="rId26" Type="http://schemas.openxmlformats.org/officeDocument/2006/relationships/customXml" Target="../ink/ink501.xml"/><Relationship Id="rId3" Type="http://schemas.openxmlformats.org/officeDocument/2006/relationships/image" Target="../media/image155.jpeg"/><Relationship Id="rId21" Type="http://schemas.openxmlformats.org/officeDocument/2006/relationships/image" Target="../media/image5130.png"/><Relationship Id="rId7" Type="http://schemas.openxmlformats.org/officeDocument/2006/relationships/image" Target="../media/image5060.png"/><Relationship Id="rId12" Type="http://schemas.openxmlformats.org/officeDocument/2006/relationships/customXml" Target="../ink/ink494.xml"/><Relationship Id="rId17" Type="http://schemas.openxmlformats.org/officeDocument/2006/relationships/image" Target="../media/image5110.png"/><Relationship Id="rId25" Type="http://schemas.openxmlformats.org/officeDocument/2006/relationships/image" Target="../media/image5150.png"/><Relationship Id="rId33" Type="http://schemas.openxmlformats.org/officeDocument/2006/relationships/image" Target="../media/image855.png"/><Relationship Id="rId2" Type="http://schemas.openxmlformats.org/officeDocument/2006/relationships/image" Target="../media/image154.png"/><Relationship Id="rId16" Type="http://schemas.openxmlformats.org/officeDocument/2006/relationships/customXml" Target="../ink/ink496.xml"/><Relationship Id="rId20" Type="http://schemas.openxmlformats.org/officeDocument/2006/relationships/customXml" Target="../ink/ink498.xml"/><Relationship Id="rId29" Type="http://schemas.openxmlformats.org/officeDocument/2006/relationships/image" Target="../media/image51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1.xml"/><Relationship Id="rId11" Type="http://schemas.openxmlformats.org/officeDocument/2006/relationships/image" Target="../media/image5080.png"/><Relationship Id="rId24" Type="http://schemas.openxmlformats.org/officeDocument/2006/relationships/customXml" Target="../ink/ink500.xml"/><Relationship Id="rId32" Type="http://schemas.openxmlformats.org/officeDocument/2006/relationships/customXml" Target="../ink/ink504.xml"/><Relationship Id="rId5" Type="http://schemas.openxmlformats.org/officeDocument/2006/relationships/image" Target="../media/image5050.png"/><Relationship Id="rId15" Type="http://schemas.openxmlformats.org/officeDocument/2006/relationships/image" Target="../media/image5100.png"/><Relationship Id="rId23" Type="http://schemas.openxmlformats.org/officeDocument/2006/relationships/image" Target="../media/image5140.png"/><Relationship Id="rId28" Type="http://schemas.openxmlformats.org/officeDocument/2006/relationships/customXml" Target="../ink/ink502.xml"/><Relationship Id="rId10" Type="http://schemas.openxmlformats.org/officeDocument/2006/relationships/customXml" Target="../ink/ink493.xml"/><Relationship Id="rId19" Type="http://schemas.openxmlformats.org/officeDocument/2006/relationships/image" Target="../media/image5120.png"/><Relationship Id="rId31" Type="http://schemas.openxmlformats.org/officeDocument/2006/relationships/image" Target="../media/image5180.png"/><Relationship Id="rId4" Type="http://schemas.openxmlformats.org/officeDocument/2006/relationships/customXml" Target="../ink/ink490.xml"/><Relationship Id="rId9" Type="http://schemas.openxmlformats.org/officeDocument/2006/relationships/image" Target="../media/image5070.png"/><Relationship Id="rId14" Type="http://schemas.openxmlformats.org/officeDocument/2006/relationships/customXml" Target="../ink/ink495.xml"/><Relationship Id="rId22" Type="http://schemas.openxmlformats.org/officeDocument/2006/relationships/customXml" Target="../ink/ink499.xml"/><Relationship Id="rId27" Type="http://schemas.openxmlformats.org/officeDocument/2006/relationships/image" Target="../media/image5160.png"/><Relationship Id="rId30" Type="http://schemas.openxmlformats.org/officeDocument/2006/relationships/customXml" Target="../ink/ink5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695BF76-D13D-C94D-8476-02C181B992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7" r="22473" b="2"/>
          <a:stretch/>
        </p:blipFill>
        <p:spPr>
          <a:xfrm>
            <a:off x="893546" y="-217803"/>
            <a:ext cx="6095980" cy="685799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871DAB6-0268-7D47-927A-08CB2F972E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17" r="22473" b="2"/>
          <a:stretch/>
        </p:blipFill>
        <p:spPr>
          <a:xfrm>
            <a:off x="3004812" y="-424178"/>
            <a:ext cx="609600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D5AA34A-C0FB-DD41-9BB3-5CA5E0388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>
            <a:normAutofit/>
          </a:bodyPr>
          <a:lstStyle/>
          <a:p>
            <a:endParaRPr lang="de-DE" sz="1600" dirty="0">
              <a:solidFill>
                <a:srgbClr val="080808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63B984-BD5F-2D47-BD83-30C40235C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de-DE" sz="2800" dirty="0" err="1">
                <a:solidFill>
                  <a:srgbClr val="080808"/>
                </a:solidFill>
              </a:rPr>
              <a:t>Cannelés</a:t>
            </a:r>
            <a:r>
              <a:rPr lang="de-DE" sz="2800" dirty="0">
                <a:solidFill>
                  <a:srgbClr val="080808"/>
                </a:solidFill>
              </a:rPr>
              <a:t> </a:t>
            </a:r>
            <a:r>
              <a:rPr lang="de-DE" sz="2800" dirty="0" err="1">
                <a:solidFill>
                  <a:srgbClr val="080808"/>
                </a:solidFill>
              </a:rPr>
              <a:t>bordelais</a:t>
            </a:r>
            <a:endParaRPr lang="de-DE" sz="2800" dirty="0">
              <a:solidFill>
                <a:srgbClr val="080808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63512F-296C-4F27-B2A5-6C36B331D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167" y="3717491"/>
            <a:ext cx="3230625" cy="1538725"/>
          </a:xfrm>
          <a:prstGeom prst="rect">
            <a:avLst/>
          </a:prstGeom>
        </p:spPr>
      </p:pic>
      <p:pic>
        <p:nvPicPr>
          <p:cNvPr id="10" name="Yassin">
            <a:hlinkClick r:id="" action="ppaction://media"/>
            <a:extLst>
              <a:ext uri="{FF2B5EF4-FFF2-40B4-BE49-F238E27FC236}">
                <a16:creationId xmlns:a16="http://schemas.microsoft.com/office/drawing/2014/main" id="{6B689040-FE05-4673-B788-32F6824BC1D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154" end="78428.041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197" y="2115127"/>
            <a:ext cx="470370" cy="47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3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2" objId="10"/>
        <p14:stopEvt time="2061" objId="10"/>
        <p14:playEvt time="2063" objId="10"/>
        <p14:stopEvt time="11469" objId="10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92F61-6823-A647-8AFB-2444B25F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65" y="324265"/>
            <a:ext cx="10515600" cy="1325563"/>
          </a:xfrm>
        </p:spPr>
        <p:txBody>
          <a:bodyPr/>
          <a:lstStyle/>
          <a:p>
            <a:r>
              <a:rPr lang="de-DE" dirty="0"/>
              <a:t>                </a:t>
            </a:r>
            <a:r>
              <a:rPr lang="de-DE" dirty="0" err="1"/>
              <a:t>Cannelés</a:t>
            </a:r>
            <a:r>
              <a:rPr lang="de-DE" dirty="0"/>
              <a:t> </a:t>
            </a:r>
            <a:r>
              <a:rPr lang="de-DE" dirty="0" err="1"/>
              <a:t>bordelais</a:t>
            </a:r>
            <a:r>
              <a:rPr lang="de-DE" dirty="0"/>
              <a:t>. </a:t>
            </a:r>
          </a:p>
        </p:txBody>
      </p:sp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6C0F8446-B4DB-AF41-A69A-3C975C2DCACA}"/>
              </a:ext>
            </a:extLst>
          </p:cNvPr>
          <p:cNvSpPr/>
          <p:nvPr/>
        </p:nvSpPr>
        <p:spPr>
          <a:xfrm>
            <a:off x="8151032" y="194778"/>
            <a:ext cx="3821289" cy="25602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Hmmmmm,</a:t>
            </a:r>
          </a:p>
          <a:p>
            <a:pPr algn="ctr"/>
            <a:r>
              <a:rPr lang="de-DE" dirty="0" err="1"/>
              <a:t>Cannelés</a:t>
            </a:r>
            <a:r>
              <a:rPr lang="de-DE" dirty="0"/>
              <a:t> </a:t>
            </a:r>
            <a:r>
              <a:rPr lang="de-DE" dirty="0" err="1"/>
              <a:t>bordelais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100983B-B813-E546-BD15-DAEAC506D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386" y="1591555"/>
            <a:ext cx="4786489" cy="4786489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1D7A566A-3B5F-9E4E-9398-8776694A0FC7}"/>
              </a:ext>
            </a:extLst>
          </p:cNvPr>
          <p:cNvGrpSpPr/>
          <p:nvPr/>
        </p:nvGrpSpPr>
        <p:grpSpPr>
          <a:xfrm>
            <a:off x="6541228" y="3691895"/>
            <a:ext cx="4000680" cy="2841840"/>
            <a:chOff x="7056345" y="3706520"/>
            <a:chExt cx="4000680" cy="28418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FD51D07-3DDF-DA42-A15E-990B439F2340}"/>
                    </a:ext>
                  </a:extLst>
                </p14:cNvPr>
                <p14:cNvContentPartPr/>
                <p14:nvPr/>
              </p14:nvContentPartPr>
              <p14:xfrm>
                <a:off x="7413465" y="4198640"/>
                <a:ext cx="794160" cy="643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FD51D07-3DDF-DA42-A15E-990B439F234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82865" y="4168040"/>
                  <a:ext cx="855360" cy="70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FE21E32-792A-C94E-99FC-A37F9CB67125}"/>
                    </a:ext>
                  </a:extLst>
                </p14:cNvPr>
                <p14:cNvContentPartPr/>
                <p14:nvPr/>
              </p14:nvContentPartPr>
              <p14:xfrm>
                <a:off x="7699305" y="4468640"/>
                <a:ext cx="24120" cy="16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FE21E32-792A-C94E-99FC-A37F9CB6712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68345" y="4438040"/>
                  <a:ext cx="85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F1C5E25-BCC0-0744-8FBC-BA2A5ABFF671}"/>
                    </a:ext>
                  </a:extLst>
                </p14:cNvPr>
                <p14:cNvContentPartPr/>
                <p14:nvPr/>
              </p14:nvContentPartPr>
              <p14:xfrm>
                <a:off x="7897665" y="4468640"/>
                <a:ext cx="16200" cy="8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F1C5E25-BCC0-0744-8FBC-BA2A5ABFF67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67065" y="4438040"/>
                  <a:ext cx="77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B119D2F-D533-5846-B8E3-545DD69D0937}"/>
                    </a:ext>
                  </a:extLst>
                </p14:cNvPr>
                <p14:cNvContentPartPr/>
                <p14:nvPr/>
              </p14:nvContentPartPr>
              <p14:xfrm>
                <a:off x="7611825" y="4614080"/>
                <a:ext cx="325800" cy="132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B119D2F-D533-5846-B8E3-545DD69D093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81225" y="4583480"/>
                  <a:ext cx="387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DF90EF4-5D8B-AE41-BCED-1022E80B70F8}"/>
                    </a:ext>
                  </a:extLst>
                </p14:cNvPr>
                <p14:cNvContentPartPr/>
                <p14:nvPr/>
              </p14:nvContentPartPr>
              <p14:xfrm>
                <a:off x="7738905" y="4055720"/>
                <a:ext cx="254520" cy="198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DF90EF4-5D8B-AE41-BCED-1022E80B70F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08305" y="4025120"/>
                  <a:ext cx="315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32A48B9-A961-9E41-8D1B-9F4E833B17E3}"/>
                    </a:ext>
                  </a:extLst>
                </p14:cNvPr>
                <p14:cNvContentPartPr/>
                <p14:nvPr/>
              </p14:nvContentPartPr>
              <p14:xfrm>
                <a:off x="7913505" y="4064000"/>
                <a:ext cx="262440" cy="159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32A48B9-A961-9E41-8D1B-9F4E833B17E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82905" y="4033040"/>
                  <a:ext cx="3236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01C260D-EBE6-6B4A-A2F3-CF8B68AD5606}"/>
                    </a:ext>
                  </a:extLst>
                </p14:cNvPr>
                <p14:cNvContentPartPr/>
                <p14:nvPr/>
              </p14:nvContentPartPr>
              <p14:xfrm>
                <a:off x="8064345" y="4127360"/>
                <a:ext cx="174960" cy="111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01C260D-EBE6-6B4A-A2F3-CF8B68AD560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33745" y="4096760"/>
                  <a:ext cx="236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2C31C38-75D1-1E48-AC79-ABB0F3AC5BAC}"/>
                    </a:ext>
                  </a:extLst>
                </p14:cNvPr>
                <p14:cNvContentPartPr/>
                <p14:nvPr/>
              </p14:nvContentPartPr>
              <p14:xfrm>
                <a:off x="7818105" y="4877960"/>
                <a:ext cx="143280" cy="741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2C31C38-75D1-1E48-AC79-ABB0F3AC5BA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787505" y="4847000"/>
                  <a:ext cx="204840" cy="80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72A0348-E511-9A4C-97D2-F932B63AF276}"/>
                    </a:ext>
                  </a:extLst>
                </p14:cNvPr>
                <p14:cNvContentPartPr/>
                <p14:nvPr/>
              </p14:nvContentPartPr>
              <p14:xfrm>
                <a:off x="7153185" y="5541080"/>
                <a:ext cx="744840" cy="959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72A0348-E511-9A4C-97D2-F932B63AF27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22585" y="5510480"/>
                  <a:ext cx="806040" cy="10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206A8A3-ADF3-2B4D-9B0E-B33D08C3C08C}"/>
                    </a:ext>
                  </a:extLst>
                </p14:cNvPr>
                <p14:cNvContentPartPr/>
                <p14:nvPr/>
              </p14:nvContentPartPr>
              <p14:xfrm>
                <a:off x="7961025" y="5516240"/>
                <a:ext cx="373320" cy="1032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206A8A3-ADF3-2B4D-9B0E-B33D08C3C0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30425" y="5485640"/>
                  <a:ext cx="434880" cy="10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29B87E5-D22B-3C46-BF6A-AFA0FF6ECAC9}"/>
                    </a:ext>
                  </a:extLst>
                </p14:cNvPr>
                <p14:cNvContentPartPr/>
                <p14:nvPr/>
              </p14:nvContentPartPr>
              <p14:xfrm>
                <a:off x="7056345" y="4923680"/>
                <a:ext cx="735120" cy="585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29B87E5-D22B-3C46-BF6A-AFA0FF6ECAC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25745" y="4893080"/>
                  <a:ext cx="79632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8439E65-BCF6-734E-8BDA-6509D2C67556}"/>
                    </a:ext>
                  </a:extLst>
                </p14:cNvPr>
                <p14:cNvContentPartPr/>
                <p14:nvPr/>
              </p14:nvContentPartPr>
              <p14:xfrm>
                <a:off x="7913505" y="4817840"/>
                <a:ext cx="801000" cy="5799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8439E65-BCF6-734E-8BDA-6509D2C6755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82905" y="4787240"/>
                  <a:ext cx="86256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84E0888-066C-1D43-A58B-19F2CAEE45E8}"/>
                    </a:ext>
                  </a:extLst>
                </p14:cNvPr>
                <p14:cNvContentPartPr/>
                <p14:nvPr/>
              </p14:nvContentPartPr>
              <p14:xfrm>
                <a:off x="8619825" y="4357400"/>
                <a:ext cx="484560" cy="214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84E0888-066C-1D43-A58B-19F2CAEE45E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89225" y="4326800"/>
                  <a:ext cx="5457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0F943C2-2622-794D-A3A0-E20E7DA8152C}"/>
                    </a:ext>
                  </a:extLst>
                </p14:cNvPr>
                <p14:cNvContentPartPr/>
                <p14:nvPr/>
              </p14:nvContentPartPr>
              <p14:xfrm>
                <a:off x="9240105" y="4111520"/>
                <a:ext cx="348840" cy="3495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0F943C2-2622-794D-A3A0-E20E7DA8152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09145" y="4080920"/>
                  <a:ext cx="4100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5A8EC16-E3CF-0D44-96DD-BA641E770EDE}"/>
                    </a:ext>
                  </a:extLst>
                </p14:cNvPr>
                <p14:cNvContentPartPr/>
                <p14:nvPr/>
              </p14:nvContentPartPr>
              <p14:xfrm>
                <a:off x="9596145" y="3954560"/>
                <a:ext cx="24120" cy="30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5A8EC16-E3CF-0D44-96DD-BA641E770ED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65545" y="3923960"/>
                  <a:ext cx="85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89E85A2-EB9A-FE4B-B3C6-EA270B9B2956}"/>
                    </a:ext>
                  </a:extLst>
                </p14:cNvPr>
                <p14:cNvContentPartPr/>
                <p14:nvPr/>
              </p14:nvContentPartPr>
              <p14:xfrm>
                <a:off x="9787665" y="4071920"/>
                <a:ext cx="428040" cy="2545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89E85A2-EB9A-FE4B-B3C6-EA270B9B295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57065" y="4040960"/>
                  <a:ext cx="4896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85D245C-1EBC-4646-A952-3493748796A5}"/>
                    </a:ext>
                  </a:extLst>
                </p14:cNvPr>
                <p14:cNvContentPartPr/>
                <p14:nvPr/>
              </p14:nvContentPartPr>
              <p14:xfrm>
                <a:off x="10136145" y="4095680"/>
                <a:ext cx="198720" cy="198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85D245C-1EBC-4646-A952-3493748796A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105185" y="4064720"/>
                  <a:ext cx="2602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049989B-41FC-7B40-952C-5259A8F8F7C5}"/>
                    </a:ext>
                  </a:extLst>
                </p14:cNvPr>
                <p14:cNvContentPartPr/>
                <p14:nvPr/>
              </p14:nvContentPartPr>
              <p14:xfrm>
                <a:off x="10287705" y="4056800"/>
                <a:ext cx="166320" cy="182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049989B-41FC-7B40-952C-5259A8F8F7C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57105" y="4026200"/>
                  <a:ext cx="2275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E9C5A45-1F80-5840-9B5E-938F91022506}"/>
                    </a:ext>
                  </a:extLst>
                </p14:cNvPr>
                <p14:cNvContentPartPr/>
                <p14:nvPr/>
              </p14:nvContentPartPr>
              <p14:xfrm>
                <a:off x="10532865" y="3977240"/>
                <a:ext cx="460800" cy="259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E9C5A45-1F80-5840-9B5E-938F9102250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502265" y="3946640"/>
                  <a:ext cx="5220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6A7010B-232B-AE40-8534-268B677B82A7}"/>
                    </a:ext>
                  </a:extLst>
                </p14:cNvPr>
                <p14:cNvContentPartPr/>
                <p14:nvPr/>
              </p14:nvContentPartPr>
              <p14:xfrm>
                <a:off x="11048745" y="3929000"/>
                <a:ext cx="8280" cy="222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6A7010B-232B-AE40-8534-268B677B82A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18145" y="3898040"/>
                  <a:ext cx="694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6441E52-E400-AF49-A1EA-19CC64534040}"/>
                    </a:ext>
                  </a:extLst>
                </p14:cNvPr>
                <p14:cNvContentPartPr/>
                <p14:nvPr/>
              </p14:nvContentPartPr>
              <p14:xfrm>
                <a:off x="10973865" y="3706520"/>
                <a:ext cx="59400" cy="478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6441E52-E400-AF49-A1EA-19CC6453404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43265" y="3675920"/>
                  <a:ext cx="12096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67BE30CC-7AA6-B94A-B1A3-0C0F7E99F53C}"/>
                  </a:ext>
                </a:extLst>
              </p14:cNvPr>
              <p14:cNvContentPartPr/>
              <p14:nvPr/>
            </p14:nvContentPartPr>
            <p14:xfrm>
              <a:off x="9056505" y="2439655"/>
              <a:ext cx="55800" cy="82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67BE30CC-7AA6-B94A-B1A3-0C0F7E99F53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025905" y="2409055"/>
                <a:ext cx="117360" cy="6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589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/>
    </mc:Choice>
    <mc:Fallback>
      <p:transition spd="slow" advClick="0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99F37-0924-DA4B-BFDD-4D641887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0FCBE68-4523-E94D-9225-E10FCDDD9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4D15A57-01D2-3344-A486-038E179BED50}"/>
                  </a:ext>
                </a:extLst>
              </p14:cNvPr>
              <p14:cNvContentPartPr/>
              <p14:nvPr/>
            </p14:nvContentPartPr>
            <p14:xfrm>
              <a:off x="1961227" y="1290898"/>
              <a:ext cx="755280" cy="3531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4D15A57-01D2-3344-A486-038E179BED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0627" y="1260298"/>
                <a:ext cx="816480" cy="41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5711FB5-C62B-614A-A2F8-7BED0ADEE9D7}"/>
              </a:ext>
            </a:extLst>
          </p:cNvPr>
          <p:cNvGrpSpPr/>
          <p:nvPr/>
        </p:nvGrpSpPr>
        <p:grpSpPr>
          <a:xfrm>
            <a:off x="3054907" y="768898"/>
            <a:ext cx="4459680" cy="938520"/>
            <a:chOff x="3054907" y="768898"/>
            <a:chExt cx="4459680" cy="9385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DD28764-1BA7-2145-B61A-A77BD3ED2EC4}"/>
                    </a:ext>
                  </a:extLst>
                </p14:cNvPr>
                <p14:cNvContentPartPr/>
                <p14:nvPr/>
              </p14:nvContentPartPr>
              <p14:xfrm>
                <a:off x="3054907" y="768898"/>
                <a:ext cx="2991960" cy="896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DD28764-1BA7-2145-B61A-A77BD3ED2EC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24307" y="738298"/>
                  <a:ext cx="3053160" cy="9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E91DED5-F883-9342-B47F-39392D6BBDC0}"/>
                    </a:ext>
                  </a:extLst>
                </p14:cNvPr>
                <p14:cNvContentPartPr/>
                <p14:nvPr/>
              </p14:nvContentPartPr>
              <p14:xfrm>
                <a:off x="5628547" y="1037098"/>
                <a:ext cx="305280" cy="78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E91DED5-F883-9342-B47F-39392D6BBDC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97947" y="1006138"/>
                  <a:ext cx="366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DDF4EC9-E472-4A45-9505-46C6DD25E67D}"/>
                    </a:ext>
                  </a:extLst>
                </p14:cNvPr>
                <p14:cNvContentPartPr/>
                <p14:nvPr/>
              </p14:nvContentPartPr>
              <p14:xfrm>
                <a:off x="6399307" y="853498"/>
                <a:ext cx="1115280" cy="853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DDF4EC9-E472-4A45-9505-46C6DD25E67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68707" y="822898"/>
                  <a:ext cx="1176480" cy="91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E7732EA-FF9E-B14B-9330-5344B5C82D29}"/>
              </a:ext>
            </a:extLst>
          </p:cNvPr>
          <p:cNvGrpSpPr/>
          <p:nvPr/>
        </p:nvGrpSpPr>
        <p:grpSpPr>
          <a:xfrm>
            <a:off x="7979707" y="698338"/>
            <a:ext cx="2685240" cy="1263600"/>
            <a:chOff x="7979707" y="698338"/>
            <a:chExt cx="2685240" cy="12636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F2DD0E3-69D9-AC41-A26A-920E20F2C01F}"/>
                    </a:ext>
                  </a:extLst>
                </p14:cNvPr>
                <p14:cNvContentPartPr/>
                <p14:nvPr/>
              </p14:nvContentPartPr>
              <p14:xfrm>
                <a:off x="7979707" y="881938"/>
                <a:ext cx="2063880" cy="1080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F2DD0E3-69D9-AC41-A26A-920E20F2C01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49107" y="850978"/>
                  <a:ext cx="2125080" cy="11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41BEFC9-6CBC-114F-8102-4DD9E7F3D99C}"/>
                    </a:ext>
                  </a:extLst>
                </p14:cNvPr>
                <p14:cNvContentPartPr/>
                <p14:nvPr/>
              </p14:nvContentPartPr>
              <p14:xfrm>
                <a:off x="9179227" y="854938"/>
                <a:ext cx="113400" cy="189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41BEFC9-6CBC-114F-8102-4DD9E7F3D99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48267" y="824338"/>
                  <a:ext cx="1746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EA59BB4-7734-B848-8FB9-441D696A0B47}"/>
                    </a:ext>
                  </a:extLst>
                </p14:cNvPr>
                <p14:cNvContentPartPr/>
                <p14:nvPr/>
              </p14:nvContentPartPr>
              <p14:xfrm>
                <a:off x="9285067" y="860698"/>
                <a:ext cx="78120" cy="1980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EA59BB4-7734-B848-8FB9-441D696A0B4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54107" y="830098"/>
                  <a:ext cx="1393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D28156C-B96E-2048-BBDA-3F86BF6238CD}"/>
                    </a:ext>
                  </a:extLst>
                </p14:cNvPr>
                <p14:cNvContentPartPr/>
                <p14:nvPr/>
              </p14:nvContentPartPr>
              <p14:xfrm>
                <a:off x="10166707" y="698338"/>
                <a:ext cx="498240" cy="621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D28156C-B96E-2048-BBDA-3F86BF6238C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136107" y="667738"/>
                  <a:ext cx="55944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5275D75-03AC-4642-A790-F208B80E8E75}"/>
                    </a:ext>
                  </a:extLst>
                </p14:cNvPr>
                <p14:cNvContentPartPr/>
                <p14:nvPr/>
              </p14:nvContentPartPr>
              <p14:xfrm>
                <a:off x="10428067" y="1517698"/>
                <a:ext cx="91440" cy="84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5275D75-03AC-4642-A790-F208B80E8E7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397107" y="1486738"/>
                  <a:ext cx="15264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9C412DB-D7FE-BD48-A4C7-6B8E5CFD9C8C}"/>
                  </a:ext>
                </a:extLst>
              </p14:cNvPr>
              <p14:cNvContentPartPr/>
              <p14:nvPr/>
            </p14:nvContentPartPr>
            <p14:xfrm>
              <a:off x="1163827" y="535978"/>
              <a:ext cx="1016280" cy="11646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9C412DB-D7FE-BD48-A4C7-6B8E5CFD9C8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33227" y="505378"/>
                <a:ext cx="1077840" cy="12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201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/>
    </mc:Choice>
    <mc:Fallback>
      <p:transition spd="slow"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3B7267-0DD5-C64F-96A1-27320456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B3DA86E-34B0-C149-BF0D-71E001B15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350" y="2521744"/>
            <a:ext cx="8623300" cy="2959100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2C80B21-E89D-2941-AEFB-6EDD49CB2FBB}"/>
              </a:ext>
            </a:extLst>
          </p:cNvPr>
          <p:cNvGrpSpPr/>
          <p:nvPr/>
        </p:nvGrpSpPr>
        <p:grpSpPr>
          <a:xfrm>
            <a:off x="1134705" y="602900"/>
            <a:ext cx="5167800" cy="746700"/>
            <a:chOff x="1134705" y="602900"/>
            <a:chExt cx="5167800" cy="7467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A1DC328-575A-C045-9998-929CEFE45635}"/>
                    </a:ext>
                  </a:extLst>
                </p14:cNvPr>
                <p14:cNvContentPartPr/>
                <p14:nvPr/>
              </p14:nvContentPartPr>
              <p14:xfrm>
                <a:off x="1134705" y="602900"/>
                <a:ext cx="365400" cy="6829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A1DC328-575A-C045-9998-929CEFE4563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94025" y="562220"/>
                  <a:ext cx="447480" cy="76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CF85725-8987-6345-BEE2-EA733C22C06A}"/>
                    </a:ext>
                  </a:extLst>
                </p14:cNvPr>
                <p14:cNvContentPartPr/>
                <p14:nvPr/>
              </p14:nvContentPartPr>
              <p14:xfrm>
                <a:off x="1388865" y="1007960"/>
                <a:ext cx="381240" cy="3020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CF85725-8987-6345-BEE2-EA733C22C06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47825" y="966920"/>
                  <a:ext cx="4633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11A253E-F44B-8640-8386-BA9679BD969E}"/>
                    </a:ext>
                  </a:extLst>
                </p14:cNvPr>
                <p14:cNvContentPartPr/>
                <p14:nvPr/>
              </p14:nvContentPartPr>
              <p14:xfrm>
                <a:off x="1777665" y="1007960"/>
                <a:ext cx="174960" cy="2545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11A253E-F44B-8640-8386-BA9679BD969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36985" y="966920"/>
                  <a:ext cx="2570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843241B-0531-3D41-A949-A719C1E3E8C3}"/>
                    </a:ext>
                  </a:extLst>
                </p14:cNvPr>
                <p14:cNvContentPartPr/>
                <p14:nvPr/>
              </p14:nvContentPartPr>
              <p14:xfrm>
                <a:off x="2000145" y="1007960"/>
                <a:ext cx="182880" cy="2862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843241B-0531-3D41-A949-A719C1E3E8C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59105" y="966920"/>
                  <a:ext cx="264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435A980-6B91-AD4E-B0B9-48913EDCAE50}"/>
                    </a:ext>
                  </a:extLst>
                </p14:cNvPr>
                <p14:cNvContentPartPr/>
                <p14:nvPr/>
              </p14:nvContentPartPr>
              <p14:xfrm>
                <a:off x="2293905" y="730040"/>
                <a:ext cx="873360" cy="5716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435A980-6B91-AD4E-B0B9-48913EDCAE5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52865" y="689000"/>
                  <a:ext cx="95544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7F7B13A-1E75-AF47-AA48-EFBB11BAFBB0}"/>
                    </a:ext>
                  </a:extLst>
                </p14:cNvPr>
                <p14:cNvContentPartPr/>
                <p14:nvPr/>
              </p14:nvContentPartPr>
              <p14:xfrm>
                <a:off x="2885385" y="777560"/>
                <a:ext cx="186480" cy="957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7F7B13A-1E75-AF47-AA48-EFBB11BAFBB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44705" y="736880"/>
                  <a:ext cx="268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FDDABB8-4165-0041-95F9-B6CFB324BE57}"/>
                    </a:ext>
                  </a:extLst>
                </p14:cNvPr>
                <p14:cNvContentPartPr/>
                <p14:nvPr/>
              </p14:nvContentPartPr>
              <p14:xfrm>
                <a:off x="3230265" y="1055480"/>
                <a:ext cx="167040" cy="47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FDDABB8-4165-0041-95F9-B6CFB324BE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89585" y="1014440"/>
                  <a:ext cx="249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6DA0DEF-1666-D145-BD84-B41360778B9F}"/>
                    </a:ext>
                  </a:extLst>
                </p14:cNvPr>
                <p14:cNvContentPartPr/>
                <p14:nvPr/>
              </p14:nvContentPartPr>
              <p14:xfrm>
                <a:off x="3524025" y="880880"/>
                <a:ext cx="325800" cy="3812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6DA0DEF-1666-D145-BD84-B41360778B9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82985" y="839840"/>
                  <a:ext cx="40788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305E29B-7FC5-2045-A223-7C204C91FC93}"/>
                    </a:ext>
                  </a:extLst>
                </p14:cNvPr>
                <p14:cNvContentPartPr/>
                <p14:nvPr/>
              </p14:nvContentPartPr>
              <p14:xfrm>
                <a:off x="3516105" y="730040"/>
                <a:ext cx="595800" cy="71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305E29B-7FC5-2045-A223-7C204C91FC9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75065" y="689000"/>
                  <a:ext cx="677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997D27D-6699-C64C-82F1-8F4B114D5EC6}"/>
                    </a:ext>
                  </a:extLst>
                </p14:cNvPr>
                <p14:cNvContentPartPr/>
                <p14:nvPr/>
              </p14:nvContentPartPr>
              <p14:xfrm>
                <a:off x="3730305" y="1071320"/>
                <a:ext cx="151200" cy="39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997D27D-6699-C64C-82F1-8F4B114D5EC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89625" y="1030280"/>
                  <a:ext cx="232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FCED480-BCF6-6743-A107-323E3C260E9C}"/>
                    </a:ext>
                  </a:extLst>
                </p14:cNvPr>
                <p14:cNvContentPartPr/>
                <p14:nvPr/>
              </p14:nvContentPartPr>
              <p14:xfrm>
                <a:off x="3898785" y="992120"/>
                <a:ext cx="300240" cy="246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FCED480-BCF6-6743-A107-323E3C260E9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58105" y="951080"/>
                  <a:ext cx="3823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C0A42E8-F13C-5342-AB17-7D558E4247C5}"/>
                    </a:ext>
                  </a:extLst>
                </p14:cNvPr>
                <p14:cNvContentPartPr/>
                <p14:nvPr/>
              </p14:nvContentPartPr>
              <p14:xfrm>
                <a:off x="4286145" y="1000040"/>
                <a:ext cx="127440" cy="253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C0A42E8-F13C-5342-AB17-7D558E4247C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45105" y="959000"/>
                  <a:ext cx="2091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8B77604-CE53-584C-88B9-697327A1D244}"/>
                    </a:ext>
                  </a:extLst>
                </p14:cNvPr>
                <p14:cNvContentPartPr/>
                <p14:nvPr/>
              </p14:nvContentPartPr>
              <p14:xfrm>
                <a:off x="4524105" y="1007960"/>
                <a:ext cx="429120" cy="254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8B77604-CE53-584C-88B9-697327A1D24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83065" y="966920"/>
                  <a:ext cx="5108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868F18E-6EB8-284E-83A6-2BAE124F372C}"/>
                    </a:ext>
                  </a:extLst>
                </p14:cNvPr>
                <p14:cNvContentPartPr/>
                <p14:nvPr/>
              </p14:nvContentPartPr>
              <p14:xfrm>
                <a:off x="5024145" y="785480"/>
                <a:ext cx="1000440" cy="475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868F18E-6EB8-284E-83A6-2BAE124F372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93545" y="754880"/>
                  <a:ext cx="106200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6EFAC45-D98E-E143-B8DF-E591DEB817EE}"/>
                    </a:ext>
                  </a:extLst>
                </p14:cNvPr>
                <p14:cNvContentPartPr/>
                <p14:nvPr/>
              </p14:nvContentPartPr>
              <p14:xfrm>
                <a:off x="6246705" y="1127120"/>
                <a:ext cx="55800" cy="222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6EFAC45-D98E-E143-B8DF-E591DEB817E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05665" y="1086080"/>
                  <a:ext cx="137880" cy="30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E89FAF0-123E-BA48-BE46-47FE058A8201}"/>
              </a:ext>
            </a:extLst>
          </p:cNvPr>
          <p:cNvGrpSpPr/>
          <p:nvPr/>
        </p:nvGrpSpPr>
        <p:grpSpPr>
          <a:xfrm>
            <a:off x="6683025" y="888800"/>
            <a:ext cx="1016280" cy="465120"/>
            <a:chOff x="6683025" y="888800"/>
            <a:chExt cx="1016280" cy="4651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8AD145B-1AB9-B549-AEA7-0D49A44A25BF}"/>
                    </a:ext>
                  </a:extLst>
                </p14:cNvPr>
                <p14:cNvContentPartPr/>
                <p14:nvPr/>
              </p14:nvContentPartPr>
              <p14:xfrm>
                <a:off x="6683025" y="952160"/>
                <a:ext cx="302040" cy="309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8AD145B-1AB9-B549-AEA7-0D49A44A25B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42345" y="911480"/>
                  <a:ext cx="3837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A532FC6-8959-CE47-9DB9-D9DF0EFA6392}"/>
                    </a:ext>
                  </a:extLst>
                </p14:cNvPr>
                <p14:cNvContentPartPr/>
                <p14:nvPr/>
              </p14:nvContentPartPr>
              <p14:xfrm>
                <a:off x="6766905" y="1135040"/>
                <a:ext cx="178560" cy="32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A532FC6-8959-CE47-9DB9-D9DF0EFA639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36305" y="1104080"/>
                  <a:ext cx="239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EA364E5-A00D-C84B-9E6E-07D6829CCC4C}"/>
                    </a:ext>
                  </a:extLst>
                </p14:cNvPr>
                <p14:cNvContentPartPr/>
                <p14:nvPr/>
              </p14:nvContentPartPr>
              <p14:xfrm>
                <a:off x="7151385" y="1198400"/>
                <a:ext cx="8280" cy="24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EA364E5-A00D-C84B-9E6E-07D6829CCC4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10705" y="1157360"/>
                  <a:ext cx="90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E6AB269-F24C-3B4E-849C-3E6B7295F547}"/>
                    </a:ext>
                  </a:extLst>
                </p14:cNvPr>
                <p14:cNvContentPartPr/>
                <p14:nvPr/>
              </p14:nvContentPartPr>
              <p14:xfrm>
                <a:off x="7238865" y="893120"/>
                <a:ext cx="39960" cy="460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E6AB269-F24C-3B4E-849C-3E6B7295F54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97825" y="852440"/>
                  <a:ext cx="12204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5FE9E68-54FC-1448-8542-1BFD76E2987C}"/>
                    </a:ext>
                  </a:extLst>
                </p14:cNvPr>
                <p14:cNvContentPartPr/>
                <p14:nvPr/>
              </p14:nvContentPartPr>
              <p14:xfrm>
                <a:off x="7246785" y="888800"/>
                <a:ext cx="238320" cy="4449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5FE9E68-54FC-1448-8542-1BFD76E2987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05745" y="847760"/>
                  <a:ext cx="32040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3F60B18-610D-0A43-8632-BF2ADC9C640A}"/>
                    </a:ext>
                  </a:extLst>
                </p14:cNvPr>
                <p14:cNvContentPartPr/>
                <p14:nvPr/>
              </p14:nvContentPartPr>
              <p14:xfrm>
                <a:off x="7627665" y="1253840"/>
                <a:ext cx="71640" cy="399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3F60B18-610D-0A43-8632-BF2ADC9C640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97065" y="1223240"/>
                  <a:ext cx="133200" cy="101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3" name="Likebent trekant 52">
            <a:extLst>
              <a:ext uri="{FF2B5EF4-FFF2-40B4-BE49-F238E27FC236}">
                <a16:creationId xmlns:a16="http://schemas.microsoft.com/office/drawing/2014/main" id="{E2263943-4E8E-4001-9688-96A3DFF832FE}"/>
              </a:ext>
            </a:extLst>
          </p:cNvPr>
          <p:cNvSpPr/>
          <p:nvPr/>
        </p:nvSpPr>
        <p:spPr>
          <a:xfrm>
            <a:off x="8415953" y="799920"/>
            <a:ext cx="0" cy="0"/>
          </a:xfrm>
          <a:prstGeom prst="triangle">
            <a:avLst/>
          </a:prstGeom>
          <a:gradFill>
            <a:gsLst>
              <a:gs pos="1000">
                <a:srgbClr val="7FC83F">
                  <a:alpha val="5000"/>
                </a:srgbClr>
              </a:gs>
              <a:gs pos="18000">
                <a:srgbClr val="489CD1">
                  <a:alpha val="5000"/>
                </a:srgbClr>
              </a:gs>
              <a:gs pos="36000">
                <a:srgbClr val="9B2486">
                  <a:alpha val="5000"/>
                </a:srgbClr>
              </a:gs>
              <a:gs pos="52000">
                <a:srgbClr val="D33634">
                  <a:alpha val="5000"/>
                </a:srgbClr>
              </a:gs>
              <a:gs pos="68000">
                <a:srgbClr val="E93668">
                  <a:alpha val="5000"/>
                </a:srgbClr>
              </a:gs>
              <a:gs pos="83000">
                <a:srgbClr val="E46C33">
                  <a:alpha val="5000"/>
                </a:srgbClr>
              </a:gs>
              <a:gs pos="95000">
                <a:srgbClr val="F5C248">
                  <a:alpha val="5000"/>
                </a:srgbClr>
              </a:gs>
            </a:gsLst>
          </a:gradFill>
          <a:ln w="61715">
            <a:gradFill>
              <a:gsLst>
                <a:gs pos="1000">
                  <a:srgbClr val="7FC83F"/>
                </a:gs>
                <a:gs pos="18000">
                  <a:srgbClr val="489CD1"/>
                </a:gs>
                <a:gs pos="36000">
                  <a:srgbClr val="9B2486"/>
                </a:gs>
                <a:gs pos="52000">
                  <a:srgbClr val="D33634"/>
                </a:gs>
                <a:gs pos="68000">
                  <a:srgbClr val="E93668"/>
                </a:gs>
                <a:gs pos="83000">
                  <a:srgbClr val="E46C33"/>
                </a:gs>
                <a:gs pos="95000">
                  <a:srgbClr val="F5C248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pt-PT">
              <a:gradFill>
                <a:gsLst>
                  <a:gs pos="1000">
                    <a:srgbClr val="7FC83F"/>
                  </a:gs>
                  <a:gs pos="18000">
                    <a:srgbClr val="489CD1"/>
                  </a:gs>
                  <a:gs pos="36000">
                    <a:srgbClr val="9B2486"/>
                  </a:gs>
                  <a:gs pos="52000">
                    <a:srgbClr val="D33634"/>
                  </a:gs>
                  <a:gs pos="68000">
                    <a:srgbClr val="E93668"/>
                  </a:gs>
                  <a:gs pos="83000">
                    <a:srgbClr val="E46C33"/>
                  </a:gs>
                  <a:gs pos="95000">
                    <a:srgbClr val="F5C248"/>
                  </a:gs>
                </a:gsLst>
              </a:gradFill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BC086FF7-BB46-E447-8E62-A32C0B758FF9}"/>
                  </a:ext>
                </a:extLst>
              </p14:cNvPr>
              <p14:cNvContentPartPr/>
              <p14:nvPr/>
            </p14:nvContentPartPr>
            <p14:xfrm>
              <a:off x="7976865" y="770720"/>
              <a:ext cx="667080" cy="4917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BC086FF7-BB46-E447-8E62-A32C0B758FF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936185" y="729680"/>
                <a:ext cx="749160" cy="57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381AC3D6-A4D9-5944-B546-97914E97EBE4}"/>
              </a:ext>
            </a:extLst>
          </p:cNvPr>
          <p:cNvGrpSpPr/>
          <p:nvPr/>
        </p:nvGrpSpPr>
        <p:grpSpPr>
          <a:xfrm>
            <a:off x="9254865" y="595040"/>
            <a:ext cx="2905560" cy="675360"/>
            <a:chOff x="9254865" y="595040"/>
            <a:chExt cx="2905560" cy="675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1B0354E-DFE5-0248-82FC-727FBAF13CFB}"/>
                    </a:ext>
                  </a:extLst>
                </p14:cNvPr>
                <p14:cNvContentPartPr/>
                <p14:nvPr/>
              </p14:nvContentPartPr>
              <p14:xfrm>
                <a:off x="9254865" y="595040"/>
                <a:ext cx="437040" cy="6274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1B0354E-DFE5-0248-82FC-727FBAF13CF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24265" y="564440"/>
                  <a:ext cx="49824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87253D3-4E89-E54B-AC3B-EB43A1CE7A8B}"/>
                    </a:ext>
                  </a:extLst>
                </p14:cNvPr>
                <p14:cNvContentPartPr/>
                <p14:nvPr/>
              </p14:nvContentPartPr>
              <p14:xfrm>
                <a:off x="9580305" y="1071320"/>
                <a:ext cx="24120" cy="119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87253D3-4E89-E54B-AC3B-EB43A1CE7A8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49705" y="1040720"/>
                  <a:ext cx="85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2FE99D9-F58D-0842-9055-D9659A9C0A5F}"/>
                    </a:ext>
                  </a:extLst>
                </p14:cNvPr>
                <p14:cNvContentPartPr/>
                <p14:nvPr/>
              </p14:nvContentPartPr>
              <p14:xfrm>
                <a:off x="9588225" y="930200"/>
                <a:ext cx="8280" cy="302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2FE99D9-F58D-0842-9055-D9659A9C0A5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557625" y="899600"/>
                  <a:ext cx="69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C62A002-0D56-4C4F-B0F7-7B9C57FD0359}"/>
                    </a:ext>
                  </a:extLst>
                </p14:cNvPr>
                <p14:cNvContentPartPr/>
                <p14:nvPr/>
              </p14:nvContentPartPr>
              <p14:xfrm>
                <a:off x="9715305" y="801680"/>
                <a:ext cx="119520" cy="429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C62A002-0D56-4C4F-B0F7-7B9C57FD035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684705" y="770720"/>
                  <a:ext cx="18072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71D9D9A-9C86-4649-AFB7-2A139E53C07A}"/>
                    </a:ext>
                  </a:extLst>
                </p14:cNvPr>
                <p14:cNvContentPartPr/>
                <p14:nvPr/>
              </p14:nvContentPartPr>
              <p14:xfrm>
                <a:off x="9866145" y="1023800"/>
                <a:ext cx="39960" cy="1591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71D9D9A-9C86-4649-AFB7-2A139E53C07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35545" y="993200"/>
                  <a:ext cx="101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659D584-C6A3-5A4B-B842-FFACAF02F6F8}"/>
                    </a:ext>
                  </a:extLst>
                </p14:cNvPr>
                <p14:cNvContentPartPr/>
                <p14:nvPr/>
              </p14:nvContentPartPr>
              <p14:xfrm>
                <a:off x="9913665" y="872960"/>
                <a:ext cx="24120" cy="24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659D584-C6A3-5A4B-B842-FFACAF02F6F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83065" y="842360"/>
                  <a:ext cx="85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44A6CFB-EF5F-5447-B5E9-D5B5E3205AD6}"/>
                    </a:ext>
                  </a:extLst>
                </p14:cNvPr>
                <p14:cNvContentPartPr/>
                <p14:nvPr/>
              </p14:nvContentPartPr>
              <p14:xfrm>
                <a:off x="10016985" y="754880"/>
                <a:ext cx="190800" cy="459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44A6CFB-EF5F-5447-B5E9-D5B5E3205AD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986385" y="723920"/>
                  <a:ext cx="25236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A6B8215-3A26-3441-8243-2927A715BFD5}"/>
                    </a:ext>
                  </a:extLst>
                </p14:cNvPr>
                <p14:cNvContentPartPr/>
                <p14:nvPr/>
              </p14:nvContentPartPr>
              <p14:xfrm>
                <a:off x="10096185" y="1135040"/>
                <a:ext cx="143280" cy="63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A6B8215-3A26-3441-8243-2927A715BF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55505" y="1094000"/>
                  <a:ext cx="225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EC4018A-BD68-8B4A-ADEA-A5F38BF124A7}"/>
                    </a:ext>
                  </a:extLst>
                </p14:cNvPr>
                <p14:cNvContentPartPr/>
                <p14:nvPr/>
              </p14:nvContentPartPr>
              <p14:xfrm>
                <a:off x="10254945" y="1023800"/>
                <a:ext cx="159120" cy="2066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EC4018A-BD68-8B4A-ADEA-A5F38BF124A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224345" y="993200"/>
                  <a:ext cx="2203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16FC78A-4FC4-E944-B282-41280CF2089C}"/>
                    </a:ext>
                  </a:extLst>
                </p14:cNvPr>
                <p14:cNvContentPartPr/>
                <p14:nvPr/>
              </p14:nvContentPartPr>
              <p14:xfrm>
                <a:off x="10477425" y="1015880"/>
                <a:ext cx="151200" cy="1987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16FC78A-4FC4-E944-B282-41280CF2089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36385" y="974840"/>
                  <a:ext cx="2329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3CA6ABD-B27B-2342-A146-E5B4CA8526EF}"/>
                    </a:ext>
                  </a:extLst>
                </p14:cNvPr>
                <p14:cNvContentPartPr/>
                <p14:nvPr/>
              </p14:nvContentPartPr>
              <p14:xfrm>
                <a:off x="10731225" y="1023800"/>
                <a:ext cx="286200" cy="182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3CA6ABD-B27B-2342-A146-E5B4CA8526E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00625" y="993200"/>
                  <a:ext cx="347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ED148CB-9ADB-6A4C-93DC-7EA2AE88805D}"/>
                    </a:ext>
                  </a:extLst>
                </p14:cNvPr>
                <p14:cNvContentPartPr/>
                <p14:nvPr/>
              </p14:nvContentPartPr>
              <p14:xfrm>
                <a:off x="11064585" y="1063400"/>
                <a:ext cx="222480" cy="1591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ED148CB-9ADB-6A4C-93DC-7EA2AE88805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33985" y="1032800"/>
                  <a:ext cx="2840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A5A1705-8007-514D-AC15-1D4D2E14FE85}"/>
                    </a:ext>
                  </a:extLst>
                </p14:cNvPr>
                <p14:cNvContentPartPr/>
                <p14:nvPr/>
              </p14:nvContentPartPr>
              <p14:xfrm>
                <a:off x="11318745" y="817520"/>
                <a:ext cx="198720" cy="397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A5A1705-8007-514D-AC15-1D4D2E14FE8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77705" y="776480"/>
                  <a:ext cx="28080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BB80030-7E44-1F4C-B36B-D67515CA9394}"/>
                    </a:ext>
                  </a:extLst>
                </p14:cNvPr>
                <p14:cNvContentPartPr/>
                <p14:nvPr/>
              </p14:nvContentPartPr>
              <p14:xfrm>
                <a:off x="11279145" y="960080"/>
                <a:ext cx="206640" cy="82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BB80030-7E44-1F4C-B36B-D67515CA939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38105" y="919400"/>
                  <a:ext cx="288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84FE23B-0E6D-1D46-AA75-598CAE14A4D2}"/>
                    </a:ext>
                  </a:extLst>
                </p14:cNvPr>
                <p14:cNvContentPartPr/>
                <p14:nvPr/>
              </p14:nvContentPartPr>
              <p14:xfrm>
                <a:off x="11564625" y="855320"/>
                <a:ext cx="167040" cy="335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84FE23B-0E6D-1D46-AA75-598CAE14A4D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23945" y="814280"/>
                  <a:ext cx="2491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63E6C73-DAEF-8C4E-A90D-5095617F1FD2}"/>
                    </a:ext>
                  </a:extLst>
                </p14:cNvPr>
                <p14:cNvContentPartPr/>
                <p14:nvPr/>
              </p14:nvContentPartPr>
              <p14:xfrm>
                <a:off x="11504865" y="1023800"/>
                <a:ext cx="171360" cy="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63E6C73-DAEF-8C4E-A90D-5095617F1FD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463825" y="982760"/>
                  <a:ext cx="253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BDCDF82-95F0-CF45-BDAD-B2DCFDFE8292}"/>
                    </a:ext>
                  </a:extLst>
                </p14:cNvPr>
                <p14:cNvContentPartPr/>
                <p14:nvPr/>
              </p14:nvContentPartPr>
              <p14:xfrm>
                <a:off x="11771265" y="1015880"/>
                <a:ext cx="389160" cy="2545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BDCDF82-95F0-CF45-BDAD-B2DCFDFE829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730225" y="974840"/>
                  <a:ext cx="471240" cy="33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D9B88A7-748C-E54C-8F79-581F6C109F3B}"/>
                  </a:ext>
                </a:extLst>
              </p14:cNvPr>
              <p14:cNvContentPartPr/>
              <p14:nvPr/>
            </p14:nvContentPartPr>
            <p14:xfrm>
              <a:off x="3882600" y="891360"/>
              <a:ext cx="227160" cy="831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D9B88A7-748C-E54C-8F79-581F6C109F3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873240" y="882000"/>
                <a:ext cx="245880" cy="10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633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/>
    </mc:Choice>
    <mc:Fallback>
      <p:transition spd="slow" advClick="0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C3917-960D-CF4C-B020-8D56EE91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801AA6-7AC9-0943-8B09-F5A445D75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755" y="2141537"/>
            <a:ext cx="10515600" cy="4351338"/>
          </a:xfrm>
        </p:spPr>
        <p:txBody>
          <a:bodyPr/>
          <a:lstStyle/>
          <a:p>
            <a:endParaRPr lang="de-DE"/>
          </a:p>
        </p:txBody>
      </p: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614ACF70-5B0D-0047-A402-FDF7E5267717}"/>
              </a:ext>
            </a:extLst>
          </p:cNvPr>
          <p:cNvGrpSpPr/>
          <p:nvPr/>
        </p:nvGrpSpPr>
        <p:grpSpPr>
          <a:xfrm>
            <a:off x="719587" y="-155222"/>
            <a:ext cx="11225880" cy="2378160"/>
            <a:chOff x="719587" y="-155222"/>
            <a:chExt cx="11225880" cy="23781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B767A67-DB55-BF4C-B844-162C17FE1DB8}"/>
                    </a:ext>
                  </a:extLst>
                </p14:cNvPr>
                <p14:cNvContentPartPr/>
                <p14:nvPr/>
              </p14:nvContentPartPr>
              <p14:xfrm>
                <a:off x="1488547" y="628498"/>
                <a:ext cx="2434680" cy="9874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B767A67-DB55-BF4C-B844-162C17FE1DB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57947" y="597898"/>
                  <a:ext cx="2495880" cy="10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B647676-21EB-074E-BE31-CFED0CA3DAA4}"/>
                    </a:ext>
                  </a:extLst>
                </p14:cNvPr>
                <p14:cNvContentPartPr/>
                <p14:nvPr/>
              </p14:nvContentPartPr>
              <p14:xfrm>
                <a:off x="4183867" y="1298098"/>
                <a:ext cx="34200" cy="169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B647676-21EB-074E-BE31-CFED0CA3DAA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53267" y="1267498"/>
                  <a:ext cx="95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F9AD9ED-E334-3644-9757-BDBF5F167B22}"/>
                    </a:ext>
                  </a:extLst>
                </p14:cNvPr>
                <p14:cNvContentPartPr/>
                <p14:nvPr/>
              </p14:nvContentPartPr>
              <p14:xfrm>
                <a:off x="4586707" y="496738"/>
                <a:ext cx="1954080" cy="9496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F9AD9ED-E334-3644-9757-BDBF5F167B2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56107" y="466138"/>
                  <a:ext cx="2015280" cy="10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EEED5DB-731C-5543-940E-B672576B7F56}"/>
                    </a:ext>
                  </a:extLst>
                </p14:cNvPr>
                <p14:cNvContentPartPr/>
                <p14:nvPr/>
              </p14:nvContentPartPr>
              <p14:xfrm>
                <a:off x="6857947" y="1171018"/>
                <a:ext cx="21600" cy="212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EEED5DB-731C-5543-940E-B672576B7F5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26987" y="1140418"/>
                  <a:ext cx="828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0715E15-F2DC-874A-84A1-6ACFF9D34D8A}"/>
                    </a:ext>
                  </a:extLst>
                </p14:cNvPr>
                <p14:cNvContentPartPr/>
                <p14:nvPr/>
              </p14:nvContentPartPr>
              <p14:xfrm>
                <a:off x="7337467" y="550018"/>
                <a:ext cx="458280" cy="7340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0715E15-F2DC-874A-84A1-6ACFF9D34D8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06867" y="519418"/>
                  <a:ext cx="519480" cy="79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8393C03-192F-A743-8C33-AD6BAD0877FB}"/>
                    </a:ext>
                  </a:extLst>
                </p14:cNvPr>
                <p14:cNvContentPartPr/>
                <p14:nvPr/>
              </p14:nvContentPartPr>
              <p14:xfrm>
                <a:off x="7423147" y="973378"/>
                <a:ext cx="288720" cy="144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8393C03-192F-A743-8C33-AD6BAD0877F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92547" y="942778"/>
                  <a:ext cx="350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7BD24C3-DDC3-D747-92F5-E84A55BD944B}"/>
                    </a:ext>
                  </a:extLst>
                </p14:cNvPr>
                <p14:cNvContentPartPr/>
                <p14:nvPr/>
              </p14:nvContentPartPr>
              <p14:xfrm>
                <a:off x="7803307" y="655858"/>
                <a:ext cx="1771200" cy="6919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7BD24C3-DDC3-D747-92F5-E84A55BD94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72707" y="625258"/>
                  <a:ext cx="1832760" cy="75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D3624E7-6ADF-FC49-B389-58DA7271A350}"/>
                    </a:ext>
                  </a:extLst>
                </p14:cNvPr>
                <p14:cNvContentPartPr/>
                <p14:nvPr/>
              </p14:nvContentPartPr>
              <p14:xfrm>
                <a:off x="9623467" y="1262818"/>
                <a:ext cx="56880" cy="1695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D3624E7-6ADF-FC49-B389-58DA7271A3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92867" y="1232218"/>
                  <a:ext cx="118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2780C10-B0A9-B345-B5AD-56DE6EDCB228}"/>
                    </a:ext>
                  </a:extLst>
                </p14:cNvPr>
                <p14:cNvContentPartPr/>
                <p14:nvPr/>
              </p14:nvContentPartPr>
              <p14:xfrm>
                <a:off x="10039987" y="557218"/>
                <a:ext cx="1524240" cy="8046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2780C10-B0A9-B345-B5AD-56DE6EDCB22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09027" y="526618"/>
                  <a:ext cx="1585800" cy="86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9940788-C6E9-B143-8540-124A0F46E4DD}"/>
                    </a:ext>
                  </a:extLst>
                </p14:cNvPr>
                <p14:cNvContentPartPr/>
                <p14:nvPr/>
              </p14:nvContentPartPr>
              <p14:xfrm>
                <a:off x="10519507" y="924058"/>
                <a:ext cx="28440" cy="75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9940788-C6E9-B143-8540-124A0F46E4D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88907" y="893458"/>
                  <a:ext cx="90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6FB44B5-211B-7B42-B654-A91BEB710C08}"/>
                    </a:ext>
                  </a:extLst>
                </p14:cNvPr>
                <p14:cNvContentPartPr/>
                <p14:nvPr/>
              </p14:nvContentPartPr>
              <p14:xfrm>
                <a:off x="719587" y="-155222"/>
                <a:ext cx="11225880" cy="23781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6FB44B5-211B-7B42-B654-A91BEB710C0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8987" y="-186182"/>
                  <a:ext cx="11287080" cy="243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1D7A9833-26DC-794F-92C8-794ED36B48F4}"/>
              </a:ext>
            </a:extLst>
          </p:cNvPr>
          <p:cNvGrpSpPr/>
          <p:nvPr/>
        </p:nvGrpSpPr>
        <p:grpSpPr>
          <a:xfrm>
            <a:off x="619200" y="2508058"/>
            <a:ext cx="10239480" cy="3254400"/>
            <a:chOff x="1656307" y="2447938"/>
            <a:chExt cx="10239480" cy="32544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C2CEFBF-FD0B-8449-BA13-DD93C7292C74}"/>
                    </a:ext>
                  </a:extLst>
                </p14:cNvPr>
                <p14:cNvContentPartPr/>
                <p14:nvPr/>
              </p14:nvContentPartPr>
              <p14:xfrm>
                <a:off x="1656307" y="2447938"/>
                <a:ext cx="213480" cy="2332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C2CEFBF-FD0B-8449-BA13-DD93C7292C7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25707" y="2417338"/>
                  <a:ext cx="2750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6C21968-236A-E140-93E9-B51E90151709}"/>
                    </a:ext>
                  </a:extLst>
                </p14:cNvPr>
                <p14:cNvContentPartPr/>
                <p14:nvPr/>
              </p14:nvContentPartPr>
              <p14:xfrm>
                <a:off x="1665667" y="2694898"/>
                <a:ext cx="317160" cy="1695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6C21968-236A-E140-93E9-B51E901517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35067" y="2664298"/>
                  <a:ext cx="3783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A41166A-CD81-E049-BFC8-86200C0841D7}"/>
                    </a:ext>
                  </a:extLst>
                </p14:cNvPr>
                <p14:cNvContentPartPr/>
                <p14:nvPr/>
              </p14:nvContentPartPr>
              <p14:xfrm>
                <a:off x="1742707" y="2836018"/>
                <a:ext cx="198000" cy="261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A41166A-CD81-E049-BFC8-86200C0841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11747" y="2805418"/>
                  <a:ext cx="2592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FC2B402-13B8-3741-BB7E-B79D3D78CAF4}"/>
                    </a:ext>
                  </a:extLst>
                </p14:cNvPr>
                <p14:cNvContentPartPr/>
                <p14:nvPr/>
              </p14:nvContentPartPr>
              <p14:xfrm>
                <a:off x="2195587" y="2553778"/>
                <a:ext cx="259920" cy="4518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FC2B402-13B8-3741-BB7E-B79D3D78CAF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64987" y="2523178"/>
                  <a:ext cx="32112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F7464D2-CA7A-6B44-834B-362467085B4C}"/>
                    </a:ext>
                  </a:extLst>
                </p14:cNvPr>
                <p14:cNvContentPartPr/>
                <p14:nvPr/>
              </p14:nvContentPartPr>
              <p14:xfrm>
                <a:off x="6308227" y="4283938"/>
                <a:ext cx="34920" cy="75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F7464D2-CA7A-6B44-834B-362467085B4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277627" y="4253338"/>
                  <a:ext cx="96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7B70253-DEE2-B84E-859A-DD4269FB54BB}"/>
                    </a:ext>
                  </a:extLst>
                </p14:cNvPr>
                <p14:cNvContentPartPr/>
                <p14:nvPr/>
              </p14:nvContentPartPr>
              <p14:xfrm>
                <a:off x="6449347" y="4263418"/>
                <a:ext cx="27720" cy="64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7B70253-DEE2-B84E-859A-DD4269FB54B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18747" y="4232818"/>
                  <a:ext cx="89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7BAB235-D995-B749-AF11-12B5C85BB31D}"/>
                    </a:ext>
                  </a:extLst>
                </p14:cNvPr>
                <p14:cNvContentPartPr/>
                <p14:nvPr/>
              </p14:nvContentPartPr>
              <p14:xfrm>
                <a:off x="6572467" y="4262698"/>
                <a:ext cx="24840" cy="144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7BAB235-D995-B749-AF11-12B5C85BB31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41867" y="4232098"/>
                  <a:ext cx="86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E1733B8-AE3E-9B4C-B7E2-83B64A3A29EF}"/>
                    </a:ext>
                  </a:extLst>
                </p14:cNvPr>
                <p14:cNvContentPartPr/>
                <p14:nvPr/>
              </p14:nvContentPartPr>
              <p14:xfrm>
                <a:off x="6822667" y="3779938"/>
                <a:ext cx="1213920" cy="5367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E1733B8-AE3E-9B4C-B7E2-83B64A3A29E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91707" y="3749338"/>
                  <a:ext cx="127512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B5E975E-477D-2E4A-B742-CA0733D46501}"/>
                    </a:ext>
                  </a:extLst>
                </p14:cNvPr>
                <p14:cNvContentPartPr/>
                <p14:nvPr/>
              </p14:nvContentPartPr>
              <p14:xfrm>
                <a:off x="8311267" y="3684898"/>
                <a:ext cx="1538640" cy="5500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B5E975E-477D-2E4A-B742-CA0733D4650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280667" y="3654298"/>
                  <a:ext cx="159984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CAF64E0-8D46-0442-8EA9-331827008123}"/>
                    </a:ext>
                  </a:extLst>
                </p14:cNvPr>
                <p14:cNvContentPartPr/>
                <p14:nvPr/>
              </p14:nvContentPartPr>
              <p14:xfrm>
                <a:off x="7132987" y="4516858"/>
                <a:ext cx="325080" cy="4449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CAF64E0-8D46-0442-8EA9-33182700812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02387" y="4486258"/>
                  <a:ext cx="38628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D29DEFE-24EF-E64F-9977-EE1A24ADE525}"/>
                    </a:ext>
                  </a:extLst>
                </p14:cNvPr>
                <p14:cNvContentPartPr/>
                <p14:nvPr/>
              </p14:nvContentPartPr>
              <p14:xfrm>
                <a:off x="7372747" y="4482298"/>
                <a:ext cx="720000" cy="4723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D29DEFE-24EF-E64F-9977-EE1A24ADE52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42147" y="4451698"/>
                  <a:ext cx="78156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205FEDF-A5D3-CD45-A927-BA0BCF2B45D3}"/>
                    </a:ext>
                  </a:extLst>
                </p14:cNvPr>
                <p14:cNvContentPartPr/>
                <p14:nvPr/>
              </p14:nvContentPartPr>
              <p14:xfrm>
                <a:off x="7867387" y="4827178"/>
                <a:ext cx="147600" cy="356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205FEDF-A5D3-CD45-A927-BA0BCF2B45D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836787" y="4796578"/>
                  <a:ext cx="209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4C0BCD2-32DC-A243-A189-FDF696E7025F}"/>
                    </a:ext>
                  </a:extLst>
                </p14:cNvPr>
                <p14:cNvContentPartPr/>
                <p14:nvPr/>
              </p14:nvContentPartPr>
              <p14:xfrm>
                <a:off x="8325307" y="4489498"/>
                <a:ext cx="945720" cy="4510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4C0BCD2-32DC-A243-A189-FDF696E7025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94707" y="4458538"/>
                  <a:ext cx="100728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64D18AB-FB40-BC4E-957D-99D6B13C23D6}"/>
                    </a:ext>
                  </a:extLst>
                </p14:cNvPr>
                <p14:cNvContentPartPr/>
                <p14:nvPr/>
              </p14:nvContentPartPr>
              <p14:xfrm>
                <a:off x="9426187" y="4565458"/>
                <a:ext cx="63720" cy="3178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64D18AB-FB40-BC4E-957D-99D6B13C23D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395227" y="4534858"/>
                  <a:ext cx="1252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34217B3-2B84-F240-A6B6-8ADD6BF836D1}"/>
                    </a:ext>
                  </a:extLst>
                </p14:cNvPr>
                <p14:cNvContentPartPr/>
                <p14:nvPr/>
              </p14:nvContentPartPr>
              <p14:xfrm>
                <a:off x="9320347" y="4326418"/>
                <a:ext cx="1468080" cy="5500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34217B3-2B84-F240-A6B6-8ADD6BF836D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289387" y="4295458"/>
                  <a:ext cx="152928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4EB326F-0539-094E-A5F6-B2E8D12B75BA}"/>
                    </a:ext>
                  </a:extLst>
                </p14:cNvPr>
                <p14:cNvContentPartPr/>
                <p14:nvPr/>
              </p14:nvContentPartPr>
              <p14:xfrm>
                <a:off x="10152667" y="3801178"/>
                <a:ext cx="113400" cy="3632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4EB326F-0539-094E-A5F6-B2E8D12B75B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22067" y="3770218"/>
                  <a:ext cx="1746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498E87E-266C-6B41-8D7D-2633FBB1CC13}"/>
                    </a:ext>
                  </a:extLst>
                </p14:cNvPr>
                <p14:cNvContentPartPr/>
                <p14:nvPr/>
              </p14:nvContentPartPr>
              <p14:xfrm>
                <a:off x="10018747" y="3656098"/>
                <a:ext cx="451800" cy="586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498E87E-266C-6B41-8D7D-2633FBB1CC1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988147" y="3625498"/>
                  <a:ext cx="51336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B63AA42-0348-EC49-83EC-70452B269F95}"/>
                    </a:ext>
                  </a:extLst>
                </p14:cNvPr>
                <p14:cNvContentPartPr/>
                <p14:nvPr/>
              </p14:nvContentPartPr>
              <p14:xfrm>
                <a:off x="10428067" y="4008898"/>
                <a:ext cx="240120" cy="2120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B63AA42-0348-EC49-83EC-70452B269F9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97107" y="3977938"/>
                  <a:ext cx="3016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F9351B3-9066-6548-8733-FA94F94429B4}"/>
                    </a:ext>
                  </a:extLst>
                </p14:cNvPr>
                <p14:cNvContentPartPr/>
                <p14:nvPr/>
              </p14:nvContentPartPr>
              <p14:xfrm>
                <a:off x="10759627" y="3790018"/>
                <a:ext cx="254520" cy="4096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F9351B3-9066-6548-8733-FA94F94429B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729027" y="3759418"/>
                  <a:ext cx="31572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0F47BB6-E951-7440-825E-A5D0D9B4F4FC}"/>
                    </a:ext>
                  </a:extLst>
                </p14:cNvPr>
                <p14:cNvContentPartPr/>
                <p14:nvPr/>
              </p14:nvContentPartPr>
              <p14:xfrm>
                <a:off x="10724347" y="3945178"/>
                <a:ext cx="162720" cy="144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0F47BB6-E951-7440-825E-A5D0D9B4F4F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693747" y="3914578"/>
                  <a:ext cx="223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CBC1C5C-05DD-C247-B3A9-A7C8331DB27A}"/>
                    </a:ext>
                  </a:extLst>
                </p14:cNvPr>
                <p14:cNvContentPartPr/>
                <p14:nvPr/>
              </p14:nvContentPartPr>
              <p14:xfrm>
                <a:off x="10942867" y="3808018"/>
                <a:ext cx="176760" cy="4125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CBC1C5C-05DD-C247-B3A9-A7C8331DB27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912267" y="3777418"/>
                  <a:ext cx="23796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B09DF9C-7A3B-4445-B50C-5BDD888B7608}"/>
                    </a:ext>
                  </a:extLst>
                </p14:cNvPr>
                <p14:cNvContentPartPr/>
                <p14:nvPr/>
              </p14:nvContentPartPr>
              <p14:xfrm>
                <a:off x="10893547" y="4036978"/>
                <a:ext cx="113400" cy="216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B09DF9C-7A3B-4445-B50C-5BDD888B760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862947" y="4006378"/>
                  <a:ext cx="174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F19BE4D-444E-5949-BFB4-9AFDE1118BE2}"/>
                    </a:ext>
                  </a:extLst>
                </p14:cNvPr>
                <p14:cNvContentPartPr/>
                <p14:nvPr/>
              </p14:nvContentPartPr>
              <p14:xfrm>
                <a:off x="11048707" y="3945178"/>
                <a:ext cx="656640" cy="3250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F19BE4D-444E-5949-BFB4-9AFDE1118BE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018107" y="3914578"/>
                  <a:ext cx="7178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C0A1661-A985-E749-A8B8-40B7FFB96044}"/>
                    </a:ext>
                  </a:extLst>
                </p14:cNvPr>
                <p14:cNvContentPartPr/>
                <p14:nvPr/>
              </p14:nvContentPartPr>
              <p14:xfrm>
                <a:off x="11641627" y="4192138"/>
                <a:ext cx="92160" cy="1839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C0A1661-A985-E749-A8B8-40B7FFB9604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610667" y="4161538"/>
                  <a:ext cx="153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E37C7A7-490E-6B4A-B4ED-F82161823642}"/>
                    </a:ext>
                  </a:extLst>
                </p14:cNvPr>
                <p14:cNvContentPartPr/>
                <p14:nvPr/>
              </p14:nvContentPartPr>
              <p14:xfrm>
                <a:off x="5735827" y="2809378"/>
                <a:ext cx="6159960" cy="28929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E37C7A7-490E-6B4A-B4ED-F8216182364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05227" y="2778778"/>
                  <a:ext cx="6221160" cy="29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0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580BF390-400F-F44B-9B11-F02D3A58B841}"/>
                  </a:ext>
                </a:extLst>
              </p14:cNvPr>
              <p14:cNvContentPartPr/>
              <p14:nvPr/>
            </p14:nvContentPartPr>
            <p14:xfrm>
              <a:off x="601545" y="3746480"/>
              <a:ext cx="206640" cy="3891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580BF390-400F-F44B-9B11-F02D3A58B84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60505" y="3705440"/>
                <a:ext cx="288720" cy="47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AD710D0-9AF4-294A-A4CF-23D3C6B0A792}"/>
              </a:ext>
            </a:extLst>
          </p:cNvPr>
          <p:cNvGrpSpPr/>
          <p:nvPr/>
        </p:nvGrpSpPr>
        <p:grpSpPr>
          <a:xfrm>
            <a:off x="262785" y="4286120"/>
            <a:ext cx="3569760" cy="1611360"/>
            <a:chOff x="262785" y="4286120"/>
            <a:chExt cx="3569760" cy="1611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D110E6C-47BC-F04F-A5D9-464F74B9068A}"/>
                    </a:ext>
                  </a:extLst>
                </p14:cNvPr>
                <p14:cNvContentPartPr/>
                <p14:nvPr/>
              </p14:nvContentPartPr>
              <p14:xfrm>
                <a:off x="641145" y="4444880"/>
                <a:ext cx="206640" cy="2862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D110E6C-47BC-F04F-A5D9-464F74B9068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0105" y="4403840"/>
                  <a:ext cx="2887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9B2477B-ED16-954E-963D-BEBB8B1C2034}"/>
                    </a:ext>
                  </a:extLst>
                </p14:cNvPr>
                <p14:cNvContentPartPr/>
                <p14:nvPr/>
              </p14:nvContentPartPr>
              <p14:xfrm>
                <a:off x="1712865" y="4309880"/>
                <a:ext cx="222480" cy="3970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9B2477B-ED16-954E-963D-BEBB8B1C203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671825" y="4268840"/>
                  <a:ext cx="30456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32E89AF-40E9-154E-ADC8-0420881A211A}"/>
                    </a:ext>
                  </a:extLst>
                </p14:cNvPr>
                <p14:cNvContentPartPr/>
                <p14:nvPr/>
              </p14:nvContentPartPr>
              <p14:xfrm>
                <a:off x="2030385" y="4535600"/>
                <a:ext cx="16200" cy="1634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32E89AF-40E9-154E-ADC8-0420881A211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989345" y="4494560"/>
                  <a:ext cx="982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F6EE2CC-15A1-3D40-87FE-89FAD163C708}"/>
                    </a:ext>
                  </a:extLst>
                </p14:cNvPr>
                <p14:cNvContentPartPr/>
                <p14:nvPr/>
              </p14:nvContentPartPr>
              <p14:xfrm>
                <a:off x="2069985" y="4437680"/>
                <a:ext cx="32040" cy="234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F6EE2CC-15A1-3D40-87FE-89FAD163C70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028945" y="4396640"/>
                  <a:ext cx="114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D37CECD-2958-B24C-8861-F91313FC9D64}"/>
                    </a:ext>
                  </a:extLst>
                </p14:cNvPr>
                <p14:cNvContentPartPr/>
                <p14:nvPr/>
              </p14:nvContentPartPr>
              <p14:xfrm>
                <a:off x="2093745" y="4286120"/>
                <a:ext cx="1103760" cy="6505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D37CECD-2958-B24C-8861-F91313FC9D6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052705" y="4245080"/>
                  <a:ext cx="1185480" cy="73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03A2E34-49F0-1F42-B89E-AE06C17C25DC}"/>
                    </a:ext>
                  </a:extLst>
                </p14:cNvPr>
                <p14:cNvContentPartPr/>
                <p14:nvPr/>
              </p14:nvContentPartPr>
              <p14:xfrm>
                <a:off x="340545" y="4833680"/>
                <a:ext cx="229680" cy="3495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03A2E34-49F0-1F42-B89E-AE06C17C25D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99505" y="4792640"/>
                  <a:ext cx="3117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C5CC455-692A-B84C-81BC-6C2757E69E45}"/>
                    </a:ext>
                  </a:extLst>
                </p14:cNvPr>
                <p14:cNvContentPartPr/>
                <p14:nvPr/>
              </p14:nvContentPartPr>
              <p14:xfrm>
                <a:off x="720705" y="4883000"/>
                <a:ext cx="151200" cy="2606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C5CC455-692A-B84C-81BC-6C2757E69E4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9665" y="4842320"/>
                  <a:ext cx="2329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0168B8F-4661-4049-A136-FD9E63C80B95}"/>
                    </a:ext>
                  </a:extLst>
                </p14:cNvPr>
                <p14:cNvContentPartPr/>
                <p14:nvPr/>
              </p14:nvContentPartPr>
              <p14:xfrm>
                <a:off x="974505" y="4849520"/>
                <a:ext cx="174960" cy="2941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0168B8F-4661-4049-A136-FD9E63C80B9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33465" y="4808840"/>
                  <a:ext cx="2570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931F104-5885-BC42-AE4C-F61648E6A587}"/>
                    </a:ext>
                  </a:extLst>
                </p14:cNvPr>
                <p14:cNvContentPartPr/>
                <p14:nvPr/>
              </p14:nvContentPartPr>
              <p14:xfrm>
                <a:off x="1347465" y="4968680"/>
                <a:ext cx="302040" cy="4280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931F104-5885-BC42-AE4C-F61648E6A58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306785" y="4927640"/>
                  <a:ext cx="38376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5E3119A-719A-7E46-A7EC-93FB4705B861}"/>
                    </a:ext>
                  </a:extLst>
                </p14:cNvPr>
                <p14:cNvContentPartPr/>
                <p14:nvPr/>
              </p14:nvContentPartPr>
              <p14:xfrm>
                <a:off x="1736625" y="5207000"/>
                <a:ext cx="32040" cy="162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5E3119A-719A-7E46-A7EC-93FB4705B86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695585" y="5165960"/>
                  <a:ext cx="114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000D7AC-2CFF-D04E-BD19-CD3EB7106630}"/>
                    </a:ext>
                  </a:extLst>
                </p14:cNvPr>
                <p14:cNvContentPartPr/>
                <p14:nvPr/>
              </p14:nvContentPartPr>
              <p14:xfrm>
                <a:off x="2181945" y="4825760"/>
                <a:ext cx="269280" cy="3891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000D7AC-2CFF-D04E-BD19-CD3EB710663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140905" y="4784720"/>
                  <a:ext cx="35136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A034510-313C-A746-B0F0-28D23583E270}"/>
                    </a:ext>
                  </a:extLst>
                </p14:cNvPr>
                <p14:cNvContentPartPr/>
                <p14:nvPr/>
              </p14:nvContentPartPr>
              <p14:xfrm>
                <a:off x="2240265" y="5039960"/>
                <a:ext cx="243000" cy="320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A034510-313C-A746-B0F0-28D23583E27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199225" y="4999280"/>
                  <a:ext cx="324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A73A34B-CD3C-9C46-9F0F-C584391A30C5}"/>
                    </a:ext>
                  </a:extLst>
                </p14:cNvPr>
                <p14:cNvContentPartPr/>
                <p14:nvPr/>
              </p14:nvContentPartPr>
              <p14:xfrm>
                <a:off x="2546265" y="4984520"/>
                <a:ext cx="135360" cy="1670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A73A34B-CD3C-9C46-9F0F-C584391A30C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505225" y="4943480"/>
                  <a:ext cx="217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D0521ED7-78DC-164B-BBE3-1FCA4B6C2599}"/>
                    </a:ext>
                  </a:extLst>
                </p14:cNvPr>
                <p14:cNvContentPartPr/>
                <p14:nvPr/>
              </p14:nvContentPartPr>
              <p14:xfrm>
                <a:off x="2760465" y="4984520"/>
                <a:ext cx="135360" cy="1828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D0521ED7-78DC-164B-BBE3-1FCA4B6C259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719425" y="4943480"/>
                  <a:ext cx="217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0919CF6-4F94-7347-823C-03ADD2F07361}"/>
                    </a:ext>
                  </a:extLst>
                </p14:cNvPr>
                <p14:cNvContentPartPr/>
                <p14:nvPr/>
              </p14:nvContentPartPr>
              <p14:xfrm>
                <a:off x="2990505" y="4809920"/>
                <a:ext cx="174960" cy="3009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0919CF6-4F94-7347-823C-03ADD2F0736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949825" y="4768880"/>
                  <a:ext cx="2570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7D4BD01-7F1C-1646-8F6D-10DFB942DAF9}"/>
                    </a:ext>
                  </a:extLst>
                </p14:cNvPr>
                <p14:cNvContentPartPr/>
                <p14:nvPr/>
              </p14:nvContentPartPr>
              <p14:xfrm>
                <a:off x="3093825" y="5000360"/>
                <a:ext cx="79560" cy="1274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7D4BD01-7F1C-1646-8F6D-10DFB942DAF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052785" y="4959320"/>
                  <a:ext cx="161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8BA5BC7-FADA-C249-961C-BB7D15E6E155}"/>
                    </a:ext>
                  </a:extLst>
                </p14:cNvPr>
                <p14:cNvContentPartPr/>
                <p14:nvPr/>
              </p14:nvContentPartPr>
              <p14:xfrm>
                <a:off x="3260505" y="4968680"/>
                <a:ext cx="572040" cy="2304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8BA5BC7-FADA-C249-961C-BB7D15E6E15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229905" y="4938080"/>
                  <a:ext cx="6332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671E6E3-27B3-5041-B626-96BDCC52969A}"/>
                    </a:ext>
                  </a:extLst>
                </p14:cNvPr>
                <p14:cNvContentPartPr/>
                <p14:nvPr/>
              </p14:nvContentPartPr>
              <p14:xfrm>
                <a:off x="262785" y="5424800"/>
                <a:ext cx="213840" cy="3063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671E6E3-27B3-5041-B626-96BDCC52969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21745" y="5383760"/>
                  <a:ext cx="2955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D7CA855-FABC-3440-98D5-09ED1092530F}"/>
                    </a:ext>
                  </a:extLst>
                </p14:cNvPr>
                <p14:cNvContentPartPr/>
                <p14:nvPr/>
              </p14:nvContentPartPr>
              <p14:xfrm>
                <a:off x="642585" y="5429120"/>
                <a:ext cx="143280" cy="2782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D7CA855-FABC-3440-98D5-09ED1092530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01905" y="5388080"/>
                  <a:ext cx="225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F44AEE3-5A4C-864C-BF6F-BAF87389CF16}"/>
                    </a:ext>
                  </a:extLst>
                </p14:cNvPr>
                <p14:cNvContentPartPr/>
                <p14:nvPr/>
              </p14:nvContentPartPr>
              <p14:xfrm>
                <a:off x="928425" y="5437040"/>
                <a:ext cx="159120" cy="2703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F44AEE3-5A4C-864C-BF6F-BAF87389CF1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87385" y="5396000"/>
                  <a:ext cx="2412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FECA003-3603-8E4B-8795-88B3401A6565}"/>
                    </a:ext>
                  </a:extLst>
                </p14:cNvPr>
                <p14:cNvContentPartPr/>
                <p14:nvPr/>
              </p14:nvContentPartPr>
              <p14:xfrm>
                <a:off x="1397865" y="5445680"/>
                <a:ext cx="340920" cy="4518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FECA003-3603-8E4B-8795-88B3401A656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366905" y="5415080"/>
                  <a:ext cx="40212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C2309D3-A41C-E143-9693-0669B6BE3DD7}"/>
                    </a:ext>
                  </a:extLst>
                </p14:cNvPr>
                <p14:cNvContentPartPr/>
                <p14:nvPr/>
              </p14:nvContentPartPr>
              <p14:xfrm>
                <a:off x="1884585" y="5659160"/>
                <a:ext cx="36360" cy="162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C2309D3-A41C-E143-9693-0669B6BE3DD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843545" y="5618120"/>
                  <a:ext cx="118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48864C4-92A5-CA45-8115-0A0FFB0E8DDA}"/>
                    </a:ext>
                  </a:extLst>
                </p14:cNvPr>
                <p14:cNvContentPartPr/>
                <p14:nvPr/>
              </p14:nvContentPartPr>
              <p14:xfrm>
                <a:off x="2199225" y="5322200"/>
                <a:ext cx="316800" cy="3884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48864C4-92A5-CA45-8115-0A0FFB0E8DD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168625" y="5291600"/>
                  <a:ext cx="3783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CDF4999B-08D5-DB40-B96E-A370C8D7077A}"/>
                    </a:ext>
                  </a:extLst>
                </p14:cNvPr>
                <p14:cNvContentPartPr/>
                <p14:nvPr/>
              </p14:nvContentPartPr>
              <p14:xfrm>
                <a:off x="2603145" y="5468720"/>
                <a:ext cx="159120" cy="2145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CDF4999B-08D5-DB40-B96E-A370C8D7077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72545" y="5438120"/>
                  <a:ext cx="2203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6D78B154-B9E0-0F43-82E3-424340CDD46D}"/>
                    </a:ext>
                  </a:extLst>
                </p14:cNvPr>
                <p14:cNvContentPartPr/>
                <p14:nvPr/>
              </p14:nvContentPartPr>
              <p14:xfrm>
                <a:off x="2817705" y="5341640"/>
                <a:ext cx="222480" cy="3373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6D78B154-B9E0-0F43-82E3-424340CDD46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787105" y="5311040"/>
                  <a:ext cx="2840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54536B0D-7D13-6249-9344-B5294A8AF2A9}"/>
                    </a:ext>
                  </a:extLst>
                </p14:cNvPr>
                <p14:cNvContentPartPr/>
                <p14:nvPr/>
              </p14:nvContentPartPr>
              <p14:xfrm>
                <a:off x="3103545" y="5302040"/>
                <a:ext cx="127440" cy="3812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54536B0D-7D13-6249-9344-B5294A8AF2A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072585" y="5271440"/>
                  <a:ext cx="188640" cy="44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4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6808A09D-7A79-CC4E-9E7C-7E5E472A3D0A}"/>
                  </a:ext>
                </a:extLst>
              </p14:cNvPr>
              <p14:cNvContentPartPr/>
              <p14:nvPr/>
            </p14:nvContentPartPr>
            <p14:xfrm>
              <a:off x="524505" y="5913320"/>
              <a:ext cx="308880" cy="41328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6808A09D-7A79-CC4E-9E7C-7E5E472A3D0A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93905" y="5882720"/>
                <a:ext cx="370440" cy="47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35881FEE-76B9-3D43-AB2B-547A834630FB}"/>
              </a:ext>
            </a:extLst>
          </p:cNvPr>
          <p:cNvGrpSpPr/>
          <p:nvPr/>
        </p:nvGrpSpPr>
        <p:grpSpPr>
          <a:xfrm>
            <a:off x="1261785" y="5913320"/>
            <a:ext cx="1905480" cy="492480"/>
            <a:chOff x="1261785" y="5913320"/>
            <a:chExt cx="1905480" cy="4924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E74B2FC-F2C9-1F42-A118-9ECA7FCD0988}"/>
                    </a:ext>
                  </a:extLst>
                </p14:cNvPr>
                <p14:cNvContentPartPr/>
                <p14:nvPr/>
              </p14:nvContentPartPr>
              <p14:xfrm>
                <a:off x="1261785" y="5976680"/>
                <a:ext cx="190800" cy="3178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E74B2FC-F2C9-1F42-A118-9ECA7FCD098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231185" y="5946080"/>
                  <a:ext cx="2523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5585809-61B9-F742-9FF2-0B9466CE8C95}"/>
                    </a:ext>
                  </a:extLst>
                </p14:cNvPr>
                <p14:cNvContentPartPr/>
                <p14:nvPr/>
              </p14:nvContentPartPr>
              <p14:xfrm>
                <a:off x="1270785" y="6072080"/>
                <a:ext cx="237600" cy="637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5585809-61B9-F742-9FF2-0B9466CE8C9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240185" y="6041480"/>
                  <a:ext cx="298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4E43790-63BB-4F4C-865B-F1C3DB449EE1}"/>
                    </a:ext>
                  </a:extLst>
                </p14:cNvPr>
                <p14:cNvContentPartPr/>
                <p14:nvPr/>
              </p14:nvContentPartPr>
              <p14:xfrm>
                <a:off x="1346385" y="5929160"/>
                <a:ext cx="193680" cy="82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4E43790-63BB-4F4C-865B-F1C3DB449EE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315785" y="5898560"/>
                  <a:ext cx="254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CF066D2-935D-114E-8C22-1E3798E71EDF}"/>
                    </a:ext>
                  </a:extLst>
                </p14:cNvPr>
                <p14:cNvContentPartPr/>
                <p14:nvPr/>
              </p14:nvContentPartPr>
              <p14:xfrm>
                <a:off x="1658865" y="5929160"/>
                <a:ext cx="159120" cy="3337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CF066D2-935D-114E-8C22-1E3798E71ED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627905" y="5898560"/>
                  <a:ext cx="2203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506B826E-CFED-1E46-9004-4FA6D1F18350}"/>
                    </a:ext>
                  </a:extLst>
                </p14:cNvPr>
                <p14:cNvContentPartPr/>
                <p14:nvPr/>
              </p14:nvContentPartPr>
              <p14:xfrm>
                <a:off x="2214345" y="6032480"/>
                <a:ext cx="103680" cy="3733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506B826E-CFED-1E46-9004-4FA6D1F1835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183745" y="6001520"/>
                  <a:ext cx="16488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2F4CA3D-8517-6E4B-8E66-8DC82EA3AEC5}"/>
                    </a:ext>
                  </a:extLst>
                </p14:cNvPr>
                <p14:cNvContentPartPr/>
                <p14:nvPr/>
              </p14:nvContentPartPr>
              <p14:xfrm>
                <a:off x="2119305" y="5913320"/>
                <a:ext cx="1047960" cy="4132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2F4CA3D-8517-6E4B-8E66-8DC82EA3AEC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88345" y="5882720"/>
                  <a:ext cx="1109520" cy="47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68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A8AAC697-8F2F-4641-B56C-A1E11AD28DE0}"/>
                  </a:ext>
                </a:extLst>
              </p14:cNvPr>
              <p14:cNvContentPartPr/>
              <p14:nvPr/>
            </p14:nvContentPartPr>
            <p14:xfrm>
              <a:off x="1960545" y="2468480"/>
              <a:ext cx="1452960" cy="46764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A8AAC697-8F2F-4641-B56C-A1E11AD28DE0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919505" y="2427440"/>
                <a:ext cx="1534680" cy="54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5A1B686F-01C4-2040-A333-9AC1BA165E58}"/>
              </a:ext>
            </a:extLst>
          </p:cNvPr>
          <p:cNvGrpSpPr/>
          <p:nvPr/>
        </p:nvGrpSpPr>
        <p:grpSpPr>
          <a:xfrm>
            <a:off x="395985" y="3000200"/>
            <a:ext cx="4269960" cy="1024200"/>
            <a:chOff x="395985" y="3000200"/>
            <a:chExt cx="4269960" cy="10242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17717A4-57F5-8A42-99B2-7DA40A79DBED}"/>
                    </a:ext>
                  </a:extLst>
                </p14:cNvPr>
                <p14:cNvContentPartPr/>
                <p14:nvPr/>
              </p14:nvContentPartPr>
              <p14:xfrm>
                <a:off x="395985" y="3206480"/>
                <a:ext cx="166320" cy="254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17717A4-57F5-8A42-99B2-7DA40A79DBE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54945" y="3165440"/>
                  <a:ext cx="2480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7D1701B-618F-AF45-ABE0-1594A95710F4}"/>
                    </a:ext>
                  </a:extLst>
                </p14:cNvPr>
                <p14:cNvContentPartPr/>
                <p14:nvPr/>
              </p14:nvContentPartPr>
              <p14:xfrm>
                <a:off x="466545" y="3325640"/>
                <a:ext cx="63720" cy="3258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7D1701B-618F-AF45-ABE0-1594A95710F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25505" y="3284600"/>
                  <a:ext cx="1458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71C2EE4-26B7-164F-9490-E9A9AED3FC85}"/>
                    </a:ext>
                  </a:extLst>
                </p14:cNvPr>
                <p14:cNvContentPartPr/>
                <p14:nvPr/>
              </p14:nvContentPartPr>
              <p14:xfrm>
                <a:off x="736545" y="3254360"/>
                <a:ext cx="214560" cy="3258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71C2EE4-26B7-164F-9490-E9A9AED3FC8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95505" y="3213320"/>
                  <a:ext cx="2966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DDF66A8-3648-4741-BE35-9281AF7E9DE8}"/>
                    </a:ext>
                  </a:extLst>
                </p14:cNvPr>
                <p14:cNvContentPartPr/>
                <p14:nvPr/>
              </p14:nvContentPartPr>
              <p14:xfrm>
                <a:off x="1164945" y="3317720"/>
                <a:ext cx="500400" cy="4687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DDF66A8-3648-4741-BE35-9281AF7E9DE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23905" y="3276680"/>
                  <a:ext cx="58248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A332E15-8B02-2042-AE7E-7F72CF62B7F2}"/>
                    </a:ext>
                  </a:extLst>
                </p14:cNvPr>
                <p14:cNvContentPartPr/>
                <p14:nvPr/>
              </p14:nvContentPartPr>
              <p14:xfrm>
                <a:off x="1649145" y="3500240"/>
                <a:ext cx="24120" cy="82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A332E15-8B02-2042-AE7E-7F72CF62B7F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608105" y="3459200"/>
                  <a:ext cx="106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394CC08-D0D5-C04C-BF48-8E16A2B790DA}"/>
                    </a:ext>
                  </a:extLst>
                </p14:cNvPr>
                <p14:cNvContentPartPr/>
                <p14:nvPr/>
              </p14:nvContentPartPr>
              <p14:xfrm>
                <a:off x="1895385" y="3643880"/>
                <a:ext cx="190800" cy="3805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394CC08-D0D5-C04C-BF48-8E16A2B790D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854345" y="3603200"/>
                  <a:ext cx="27288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15FA587-AB1A-E343-B137-23BD94FDE97E}"/>
                    </a:ext>
                  </a:extLst>
                </p14:cNvPr>
                <p14:cNvContentPartPr/>
                <p14:nvPr/>
              </p14:nvContentPartPr>
              <p14:xfrm>
                <a:off x="2085825" y="3786800"/>
                <a:ext cx="587880" cy="2217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15FA587-AB1A-E343-B137-23BD94FDE97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055225" y="3756200"/>
                  <a:ext cx="649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35557FD-7A92-BA4F-87C5-43A4B417D19A}"/>
                    </a:ext>
                  </a:extLst>
                </p14:cNvPr>
                <p14:cNvContentPartPr/>
                <p14:nvPr/>
              </p14:nvContentPartPr>
              <p14:xfrm>
                <a:off x="2768385" y="3849440"/>
                <a:ext cx="360" cy="1432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35557FD-7A92-BA4F-87C5-43A4B417D19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737785" y="3818840"/>
                  <a:ext cx="61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1F19CA6-DB96-D847-BE49-70E154C721B7}"/>
                    </a:ext>
                  </a:extLst>
                </p14:cNvPr>
                <p14:cNvContentPartPr/>
                <p14:nvPr/>
              </p14:nvContentPartPr>
              <p14:xfrm>
                <a:off x="2776305" y="3730280"/>
                <a:ext cx="8280" cy="241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1F19CA6-DB96-D847-BE49-70E154C721B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735265" y="3689600"/>
                  <a:ext cx="90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1118969-8C6C-334C-9F1F-B727F20B6692}"/>
                    </a:ext>
                  </a:extLst>
                </p14:cNvPr>
                <p14:cNvContentPartPr/>
                <p14:nvPr/>
              </p14:nvContentPartPr>
              <p14:xfrm>
                <a:off x="2903385" y="3666920"/>
                <a:ext cx="32040" cy="3574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1118969-8C6C-334C-9F1F-B727F20B669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872785" y="3636320"/>
                  <a:ext cx="936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458FFBE-2D00-0A41-A90B-87CD68D4CDE2}"/>
                    </a:ext>
                  </a:extLst>
                </p14:cNvPr>
                <p14:cNvContentPartPr/>
                <p14:nvPr/>
              </p14:nvContentPartPr>
              <p14:xfrm>
                <a:off x="3070065" y="3663320"/>
                <a:ext cx="39960" cy="345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458FFBE-2D00-0A41-A90B-87CD68D4CDE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039465" y="3632720"/>
                  <a:ext cx="1015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1B93D0B-4D2A-1F4E-9AAE-F5AC86845D4E}"/>
                    </a:ext>
                  </a:extLst>
                </p14:cNvPr>
                <p14:cNvContentPartPr/>
                <p14:nvPr/>
              </p14:nvContentPartPr>
              <p14:xfrm>
                <a:off x="3141345" y="3817760"/>
                <a:ext cx="182880" cy="2066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1B93D0B-4D2A-1F4E-9AAE-F5AC86845D4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110745" y="3787160"/>
                  <a:ext cx="2444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11300D5-C1B1-5449-845B-64028C02595A}"/>
                    </a:ext>
                  </a:extLst>
                </p14:cNvPr>
                <p14:cNvContentPartPr/>
                <p14:nvPr/>
              </p14:nvContentPartPr>
              <p14:xfrm>
                <a:off x="3395505" y="3794000"/>
                <a:ext cx="151200" cy="2145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11300D5-C1B1-5449-845B-64028C02595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364905" y="3763400"/>
                  <a:ext cx="2124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BE38D4B2-3CCD-9845-85CD-CF27D582CD28}"/>
                    </a:ext>
                  </a:extLst>
                </p14:cNvPr>
                <p14:cNvContentPartPr/>
                <p14:nvPr/>
              </p14:nvContentPartPr>
              <p14:xfrm>
                <a:off x="3641385" y="3801920"/>
                <a:ext cx="135360" cy="1908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BE38D4B2-3CCD-9845-85CD-CF27D582CD2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610785" y="3771320"/>
                  <a:ext cx="196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338E3FB-C76C-0342-93B2-662B46D5B707}"/>
                    </a:ext>
                  </a:extLst>
                </p14:cNvPr>
                <p14:cNvContentPartPr/>
                <p14:nvPr/>
              </p14:nvContentPartPr>
              <p14:xfrm>
                <a:off x="3792225" y="3611480"/>
                <a:ext cx="182880" cy="3891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338E3FB-C76C-0342-93B2-662B46D5B70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761625" y="3580880"/>
                  <a:ext cx="24444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F9EF6CE-A78E-FA47-9B2E-6B8E0F669218}"/>
                    </a:ext>
                  </a:extLst>
                </p14:cNvPr>
                <p14:cNvContentPartPr/>
                <p14:nvPr/>
              </p14:nvContentPartPr>
              <p14:xfrm>
                <a:off x="4070145" y="3555680"/>
                <a:ext cx="595800" cy="4370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F9EF6CE-A78E-FA47-9B2E-6B8E0F66921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39545" y="3525080"/>
                  <a:ext cx="65700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AF3F953-A9AB-4F4E-ABBA-B093BDA3E935}"/>
                    </a:ext>
                  </a:extLst>
                </p14:cNvPr>
                <p14:cNvContentPartPr/>
                <p14:nvPr/>
              </p14:nvContentPartPr>
              <p14:xfrm>
                <a:off x="2008065" y="3119360"/>
                <a:ext cx="55800" cy="3178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AF3F953-A9AB-4F4E-ABBA-B093BDA3E93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967025" y="3078320"/>
                  <a:ext cx="1378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3569D1B-F351-1349-9BF9-C8C43DB6ABE9}"/>
                    </a:ext>
                  </a:extLst>
                </p14:cNvPr>
                <p14:cNvContentPartPr/>
                <p14:nvPr/>
              </p14:nvContentPartPr>
              <p14:xfrm>
                <a:off x="1880985" y="3000200"/>
                <a:ext cx="349560" cy="4845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3569D1B-F351-1349-9BF9-C8C43DB6ABE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839945" y="2959160"/>
                  <a:ext cx="43164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CFC20AD2-8BCC-184D-84BB-2EAD3BF3911D}"/>
                    </a:ext>
                  </a:extLst>
                </p14:cNvPr>
                <p14:cNvContentPartPr/>
                <p14:nvPr/>
              </p14:nvContentPartPr>
              <p14:xfrm>
                <a:off x="2325585" y="3286040"/>
                <a:ext cx="238320" cy="1908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CFC20AD2-8BCC-184D-84BB-2EAD3BF3911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284545" y="3245000"/>
                  <a:ext cx="3204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AC20429-A28D-734A-84CF-936D43D6D578}"/>
                    </a:ext>
                  </a:extLst>
                </p14:cNvPr>
                <p14:cNvContentPartPr/>
                <p14:nvPr/>
              </p14:nvContentPartPr>
              <p14:xfrm>
                <a:off x="2611425" y="3135200"/>
                <a:ext cx="143280" cy="3099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AC20429-A28D-734A-84CF-936D43D6D57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570385" y="3094160"/>
                  <a:ext cx="2250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2A3DC1E-9D33-6449-BBE4-119C70F35400}"/>
                    </a:ext>
                  </a:extLst>
                </p14:cNvPr>
                <p14:cNvContentPartPr/>
                <p14:nvPr/>
              </p14:nvContentPartPr>
              <p14:xfrm>
                <a:off x="2540865" y="3293960"/>
                <a:ext cx="198000" cy="241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2A3DC1E-9D33-6449-BBE4-119C70F3540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509905" y="3263360"/>
                  <a:ext cx="259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E0DF0AF-6B94-0D45-8E0F-5CA5A13AA3B0}"/>
                    </a:ext>
                  </a:extLst>
                </p14:cNvPr>
                <p14:cNvContentPartPr/>
                <p14:nvPr/>
              </p14:nvContentPartPr>
              <p14:xfrm>
                <a:off x="2857305" y="3143120"/>
                <a:ext cx="32040" cy="3495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E0DF0AF-6B94-0D45-8E0F-5CA5A13AA3B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826705" y="3112520"/>
                  <a:ext cx="936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6E33C51-8963-2544-A0C9-9223C2C42A50}"/>
                    </a:ext>
                  </a:extLst>
                </p14:cNvPr>
                <p14:cNvContentPartPr/>
                <p14:nvPr/>
              </p14:nvContentPartPr>
              <p14:xfrm>
                <a:off x="2833545" y="3238160"/>
                <a:ext cx="698760" cy="2466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6E33C51-8963-2544-A0C9-9223C2C42A5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802945" y="3207560"/>
                  <a:ext cx="760320" cy="30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733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/>
    </mc:Choice>
    <mc:Fallback>
      <p:transition spd="slow" advClick="0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ECF9C-A72E-FD4C-B3F8-53F59363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FFD5EB-646F-664F-BEB3-672643108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11C460F3-6E1E-C842-A1E7-D786E1BEE864}"/>
                  </a:ext>
                </a:extLst>
              </p14:cNvPr>
              <p14:cNvContentPartPr/>
              <p14:nvPr/>
            </p14:nvContentPartPr>
            <p14:xfrm>
              <a:off x="8397705" y="2103080"/>
              <a:ext cx="63720" cy="19080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11C460F3-6E1E-C842-A1E7-D786E1BEE8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67105" y="2072480"/>
                <a:ext cx="1252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F6F4FA15-1995-D245-8BB6-C1B734A0C074}"/>
                  </a:ext>
                </a:extLst>
              </p14:cNvPr>
              <p14:cNvContentPartPr/>
              <p14:nvPr/>
            </p14:nvContentPartPr>
            <p14:xfrm>
              <a:off x="8373945" y="2698520"/>
              <a:ext cx="8280" cy="828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F6F4FA15-1995-D245-8BB6-C1B734A0C0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32905" y="2657480"/>
                <a:ext cx="903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C427A1D6-44B3-2D48-AEB4-64710455A501}"/>
                  </a:ext>
                </a:extLst>
              </p14:cNvPr>
              <p14:cNvContentPartPr/>
              <p14:nvPr/>
            </p14:nvContentPartPr>
            <p14:xfrm>
              <a:off x="4508265" y="2531840"/>
              <a:ext cx="8280" cy="36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C427A1D6-44B3-2D48-AEB4-64710455A5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67225" y="2490800"/>
                <a:ext cx="903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BDDE87C6-5EB6-4C4F-8991-17145481061B}"/>
                  </a:ext>
                </a:extLst>
              </p14:cNvPr>
              <p14:cNvContentPartPr/>
              <p14:nvPr/>
            </p14:nvContentPartPr>
            <p14:xfrm>
              <a:off x="10104105" y="4222400"/>
              <a:ext cx="79560" cy="15120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BDDE87C6-5EB6-4C4F-8991-1714548106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73505" y="4191800"/>
                <a:ext cx="1411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BD4FFC24-D8E4-354C-A373-C43B114F5E9D}"/>
                  </a:ext>
                </a:extLst>
              </p14:cNvPr>
              <p14:cNvContentPartPr/>
              <p14:nvPr/>
            </p14:nvContentPartPr>
            <p14:xfrm>
              <a:off x="7230945" y="4627400"/>
              <a:ext cx="360" cy="1620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BD4FFC24-D8E4-354C-A373-C43B114F5E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0345" y="4596800"/>
                <a:ext cx="615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2655667B-5187-D24C-ACBB-C9DB8AFE50D8}"/>
                  </a:ext>
                </a:extLst>
              </p14:cNvPr>
              <p14:cNvContentPartPr/>
              <p14:nvPr/>
            </p14:nvContentPartPr>
            <p14:xfrm>
              <a:off x="10286985" y="4651160"/>
              <a:ext cx="8280" cy="828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2655667B-5187-D24C-ACBB-C9DB8AFE50D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56025" y="4620560"/>
                <a:ext cx="694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BA590F7C-8460-4E4F-8137-B0C4844287B0}"/>
                  </a:ext>
                </a:extLst>
              </p14:cNvPr>
              <p14:cNvContentPartPr/>
              <p14:nvPr/>
            </p14:nvContentPartPr>
            <p14:xfrm>
              <a:off x="10302825" y="3952760"/>
              <a:ext cx="1072080" cy="34956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BA590F7C-8460-4E4F-8137-B0C4844287B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71865" y="3922160"/>
                <a:ext cx="1133280" cy="41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8" name="Gruppieren 437">
            <a:extLst>
              <a:ext uri="{FF2B5EF4-FFF2-40B4-BE49-F238E27FC236}">
                <a16:creationId xmlns:a16="http://schemas.microsoft.com/office/drawing/2014/main" id="{F2510B14-0115-C247-A9B9-2E0B3E1BBB4A}"/>
              </a:ext>
            </a:extLst>
          </p:cNvPr>
          <p:cNvGrpSpPr/>
          <p:nvPr/>
        </p:nvGrpSpPr>
        <p:grpSpPr>
          <a:xfrm>
            <a:off x="475905" y="237920"/>
            <a:ext cx="11319480" cy="5580360"/>
            <a:chOff x="475905" y="237920"/>
            <a:chExt cx="11319480" cy="5580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92CFDF1-1B83-1D49-A380-6357887CCC08}"/>
                    </a:ext>
                  </a:extLst>
                </p14:cNvPr>
                <p14:cNvContentPartPr/>
                <p14:nvPr/>
              </p14:nvContentPartPr>
              <p14:xfrm>
                <a:off x="492105" y="531680"/>
                <a:ext cx="167040" cy="2066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92CFDF1-1B83-1D49-A380-6357887CCC0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1065" y="490640"/>
                  <a:ext cx="2491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5E7F312-FB42-B040-A760-3D61AB2517DA}"/>
                    </a:ext>
                  </a:extLst>
                </p14:cNvPr>
                <p14:cNvContentPartPr/>
                <p14:nvPr/>
              </p14:nvContentPartPr>
              <p14:xfrm>
                <a:off x="777585" y="761720"/>
                <a:ext cx="8280" cy="162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5E7F312-FB42-B040-A760-3D61AB2517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6985" y="731120"/>
                  <a:ext cx="69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1B2ED7F-1C1B-734B-B651-C9D47DF26176}"/>
                    </a:ext>
                  </a:extLst>
                </p14:cNvPr>
                <p14:cNvContentPartPr/>
                <p14:nvPr/>
              </p14:nvContentPartPr>
              <p14:xfrm>
                <a:off x="817545" y="428360"/>
                <a:ext cx="63720" cy="5446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1B2ED7F-1C1B-734B-B651-C9D47DF2617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6505" y="387320"/>
                  <a:ext cx="14580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3F2D0DC-A01D-C545-9D67-8F301C8ADA90}"/>
                    </a:ext>
                  </a:extLst>
                </p14:cNvPr>
                <p14:cNvContentPartPr/>
                <p14:nvPr/>
              </p14:nvContentPartPr>
              <p14:xfrm>
                <a:off x="1071345" y="452120"/>
                <a:ext cx="309960" cy="3884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3F2D0DC-A01D-C545-9D67-8F301C8ADA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30305" y="411440"/>
                  <a:ext cx="39168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55C493B-E499-C343-A553-3D5041F6867C}"/>
                    </a:ext>
                  </a:extLst>
                </p14:cNvPr>
                <p14:cNvContentPartPr/>
                <p14:nvPr/>
              </p14:nvContentPartPr>
              <p14:xfrm>
                <a:off x="1222185" y="658760"/>
                <a:ext cx="71640" cy="2066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55C493B-E499-C343-A553-3D5041F6867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81145" y="617720"/>
                  <a:ext cx="1537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9B7BD65-B92A-FA4C-A596-26EA29CD047C}"/>
                    </a:ext>
                  </a:extLst>
                </p14:cNvPr>
                <p14:cNvContentPartPr/>
                <p14:nvPr/>
              </p14:nvContentPartPr>
              <p14:xfrm>
                <a:off x="1436385" y="682520"/>
                <a:ext cx="159120" cy="1900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9B7BD65-B92A-FA4C-A596-26EA29CD047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95705" y="641480"/>
                  <a:ext cx="241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1CB7D42-EAF6-A34A-988A-DEF78D14A656}"/>
                    </a:ext>
                  </a:extLst>
                </p14:cNvPr>
                <p14:cNvContentPartPr/>
                <p14:nvPr/>
              </p14:nvContentPartPr>
              <p14:xfrm>
                <a:off x="1643025" y="690440"/>
                <a:ext cx="198720" cy="1670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1CB7D42-EAF6-A34A-988A-DEF78D14A65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01985" y="649400"/>
                  <a:ext cx="2808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653267D-258A-7943-9848-05B04DCC8167}"/>
                    </a:ext>
                  </a:extLst>
                </p14:cNvPr>
                <p14:cNvContentPartPr/>
                <p14:nvPr/>
              </p14:nvContentPartPr>
              <p14:xfrm>
                <a:off x="1904745" y="476240"/>
                <a:ext cx="24120" cy="4176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653267D-258A-7943-9848-05B04DCC816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63705" y="435200"/>
                  <a:ext cx="10620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F16D22F-EEFC-0341-A08E-C5C56FB88E21}"/>
                    </a:ext>
                  </a:extLst>
                </p14:cNvPr>
                <p14:cNvContentPartPr/>
                <p14:nvPr/>
              </p14:nvContentPartPr>
              <p14:xfrm>
                <a:off x="1834185" y="635000"/>
                <a:ext cx="356760" cy="230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F16D22F-EEFC-0341-A08E-C5C56FB88E2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93145" y="593960"/>
                  <a:ext cx="4384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8151EB3-4901-A54A-B3E2-9AA8970605E7}"/>
                    </a:ext>
                  </a:extLst>
                </p14:cNvPr>
                <p14:cNvContentPartPr/>
                <p14:nvPr/>
              </p14:nvContentPartPr>
              <p14:xfrm>
                <a:off x="1988625" y="730040"/>
                <a:ext cx="83160" cy="16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8151EB3-4901-A54A-B3E2-9AA8970605E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58025" y="699440"/>
                  <a:ext cx="144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F9F19E7-CDA3-834D-8826-AFC4DBCBBB69}"/>
                    </a:ext>
                  </a:extLst>
                </p14:cNvPr>
                <p14:cNvContentPartPr/>
                <p14:nvPr/>
              </p14:nvContentPartPr>
              <p14:xfrm>
                <a:off x="2167545" y="666680"/>
                <a:ext cx="158400" cy="214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F9F19E7-CDA3-834D-8826-AFC4DBCBBB6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36945" y="635720"/>
                  <a:ext cx="2196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4E518ED-DE1A-BD4D-B89C-88076911540C}"/>
                    </a:ext>
                  </a:extLst>
                </p14:cNvPr>
                <p14:cNvContentPartPr/>
                <p14:nvPr/>
              </p14:nvContentPartPr>
              <p14:xfrm>
                <a:off x="2537265" y="396680"/>
                <a:ext cx="447480" cy="4132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4E518ED-DE1A-BD4D-B89C-88076911540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06665" y="366080"/>
                  <a:ext cx="50868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001777D-D78E-0646-A19F-AC4642089C38}"/>
                    </a:ext>
                  </a:extLst>
                </p14:cNvPr>
                <p14:cNvContentPartPr/>
                <p14:nvPr/>
              </p14:nvContentPartPr>
              <p14:xfrm>
                <a:off x="2929665" y="563360"/>
                <a:ext cx="47160" cy="8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001777D-D78E-0646-A19F-AC4642089C3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88625" y="522320"/>
                  <a:ext cx="128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651177A-4B22-5347-942A-2A43910E6958}"/>
                    </a:ext>
                  </a:extLst>
                </p14:cNvPr>
                <p14:cNvContentPartPr/>
                <p14:nvPr/>
              </p14:nvContentPartPr>
              <p14:xfrm>
                <a:off x="3055665" y="635000"/>
                <a:ext cx="190800" cy="1670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651177A-4B22-5347-942A-2A43910E695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14625" y="593960"/>
                  <a:ext cx="2728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01778A6-5B74-844D-B9A8-708D56869BCC}"/>
                    </a:ext>
                  </a:extLst>
                </p14:cNvPr>
                <p14:cNvContentPartPr/>
                <p14:nvPr/>
              </p14:nvContentPartPr>
              <p14:xfrm>
                <a:off x="3547785" y="357800"/>
                <a:ext cx="254520" cy="372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01778A6-5B74-844D-B9A8-708D56869BC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06745" y="316760"/>
                  <a:ext cx="3362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86DA4F9-6BC6-3C4E-94F3-09BA7CB1B6D4}"/>
                    </a:ext>
                  </a:extLst>
                </p14:cNvPr>
                <p14:cNvContentPartPr/>
                <p14:nvPr/>
              </p14:nvContentPartPr>
              <p14:xfrm>
                <a:off x="3770265" y="349880"/>
                <a:ext cx="1175040" cy="4042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86DA4F9-6BC6-3C4E-94F3-09BA7CB1B6D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39305" y="319280"/>
                  <a:ext cx="12366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C2D785B-16A9-1748-A201-478C6C9F7AF8}"/>
                    </a:ext>
                  </a:extLst>
                </p14:cNvPr>
                <p14:cNvContentPartPr/>
                <p14:nvPr/>
              </p14:nvContentPartPr>
              <p14:xfrm>
                <a:off x="4381185" y="404600"/>
                <a:ext cx="24120" cy="24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C2D785B-16A9-1748-A201-478C6C9F7AF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40505" y="363560"/>
                  <a:ext cx="106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5F1F152-F687-B647-A675-C132CE83DC68}"/>
                    </a:ext>
                  </a:extLst>
                </p14:cNvPr>
                <p14:cNvContentPartPr/>
                <p14:nvPr/>
              </p14:nvContentPartPr>
              <p14:xfrm>
                <a:off x="4968705" y="563360"/>
                <a:ext cx="222480" cy="1908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5F1F152-F687-B647-A675-C132CE83DC6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38105" y="532760"/>
                  <a:ext cx="2840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613C863-9F28-7940-9530-0931F5CF740D}"/>
                    </a:ext>
                  </a:extLst>
                </p14:cNvPr>
                <p14:cNvContentPartPr/>
                <p14:nvPr/>
              </p14:nvContentPartPr>
              <p14:xfrm>
                <a:off x="5222865" y="266000"/>
                <a:ext cx="667080" cy="4244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613C863-9F28-7940-9530-0931F5CF740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81825" y="225320"/>
                  <a:ext cx="74916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4094ECC-BE56-884F-BD10-71A93D5E3751}"/>
                    </a:ext>
                  </a:extLst>
                </p14:cNvPr>
                <p14:cNvContentPartPr/>
                <p14:nvPr/>
              </p14:nvContentPartPr>
              <p14:xfrm>
                <a:off x="5779065" y="436280"/>
                <a:ext cx="372600" cy="2304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4094ECC-BE56-884F-BD10-71A93D5E375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38385" y="395240"/>
                  <a:ext cx="4543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6BD63E0-E242-1447-A017-7D5FDFE4B134}"/>
                    </a:ext>
                  </a:extLst>
                </p14:cNvPr>
                <p14:cNvContentPartPr/>
                <p14:nvPr/>
              </p14:nvContentPartPr>
              <p14:xfrm>
                <a:off x="6341745" y="460040"/>
                <a:ext cx="714600" cy="214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6BD63E0-E242-1447-A017-7D5FDFE4B13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11145" y="429440"/>
                  <a:ext cx="7761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1941A20-2E4B-2E47-8657-8A5D9D42D668}"/>
                    </a:ext>
                  </a:extLst>
                </p14:cNvPr>
                <p14:cNvContentPartPr/>
                <p14:nvPr/>
              </p14:nvContentPartPr>
              <p14:xfrm>
                <a:off x="7183425" y="626720"/>
                <a:ext cx="16200" cy="39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1941A20-2E4B-2E47-8657-8A5D9D42D66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52465" y="596120"/>
                  <a:ext cx="77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B76F455-F76E-0347-81E3-0F25FAB9556B}"/>
                    </a:ext>
                  </a:extLst>
                </p14:cNvPr>
                <p14:cNvContentPartPr/>
                <p14:nvPr/>
              </p14:nvContentPartPr>
              <p14:xfrm>
                <a:off x="7492665" y="277520"/>
                <a:ext cx="270360" cy="341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B76F455-F76E-0347-81E3-0F25FAB9556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462065" y="246920"/>
                  <a:ext cx="3315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7A99FC8-E135-E543-9CA0-15E7BDC34590}"/>
                    </a:ext>
                  </a:extLst>
                </p14:cNvPr>
                <p14:cNvContentPartPr/>
                <p14:nvPr/>
              </p14:nvContentPartPr>
              <p14:xfrm>
                <a:off x="7786425" y="436280"/>
                <a:ext cx="309960" cy="182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7A99FC8-E135-E543-9CA0-15E7BDC3459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45385" y="395240"/>
                  <a:ext cx="3916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D09A035-23FD-244D-AC67-E10DABB8E584}"/>
                    </a:ext>
                  </a:extLst>
                </p14:cNvPr>
                <p14:cNvContentPartPr/>
                <p14:nvPr/>
              </p14:nvContentPartPr>
              <p14:xfrm>
                <a:off x="8294385" y="237920"/>
                <a:ext cx="873360" cy="4050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D09A035-23FD-244D-AC67-E10DABB8E58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53705" y="196880"/>
                  <a:ext cx="95544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93DC2AF-EF6D-5549-9054-C6AA22EA2266}"/>
                    </a:ext>
                  </a:extLst>
                </p14:cNvPr>
                <p14:cNvContentPartPr/>
                <p14:nvPr/>
              </p14:nvContentPartPr>
              <p14:xfrm>
                <a:off x="9429465" y="404600"/>
                <a:ext cx="190800" cy="2304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93DC2AF-EF6D-5549-9054-C6AA22EA226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98865" y="374000"/>
                  <a:ext cx="2523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1C82B30-DCAF-EC46-83EA-2E2B5DBE87B6}"/>
                    </a:ext>
                  </a:extLst>
                </p14:cNvPr>
                <p14:cNvContentPartPr/>
                <p14:nvPr/>
              </p14:nvContentPartPr>
              <p14:xfrm>
                <a:off x="9417945" y="476240"/>
                <a:ext cx="257760" cy="558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1C82B30-DCAF-EC46-83EA-2E2B5DBE87B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87345" y="445280"/>
                  <a:ext cx="319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D274868-0F60-1742-8A7A-B59F213B56DE}"/>
                    </a:ext>
                  </a:extLst>
                </p14:cNvPr>
                <p14:cNvContentPartPr/>
                <p14:nvPr/>
              </p14:nvContentPartPr>
              <p14:xfrm>
                <a:off x="9659865" y="467960"/>
                <a:ext cx="143280" cy="167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D274868-0F60-1742-8A7A-B59F213B56D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28905" y="437360"/>
                  <a:ext cx="2044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65BDBF6-B1D1-044A-AE33-E02650335E1F}"/>
                    </a:ext>
                  </a:extLst>
                </p14:cNvPr>
                <p14:cNvContentPartPr/>
                <p14:nvPr/>
              </p14:nvContentPartPr>
              <p14:xfrm>
                <a:off x="9838065" y="444200"/>
                <a:ext cx="147600" cy="182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65BDBF6-B1D1-044A-AE33-E02650335E1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07105" y="413600"/>
                  <a:ext cx="2091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DD59E75-FA92-C043-83F8-3D231EE08472}"/>
                    </a:ext>
                  </a:extLst>
                </p14:cNvPr>
                <p14:cNvContentPartPr/>
                <p14:nvPr/>
              </p14:nvContentPartPr>
              <p14:xfrm>
                <a:off x="9985305" y="436280"/>
                <a:ext cx="1413360" cy="1987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DD59E75-FA92-C043-83F8-3D231EE0847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54345" y="405680"/>
                  <a:ext cx="14745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6956185-D705-AB4B-BF92-BBAFA334B2A8}"/>
                    </a:ext>
                  </a:extLst>
                </p14:cNvPr>
                <p14:cNvContentPartPr/>
                <p14:nvPr/>
              </p14:nvContentPartPr>
              <p14:xfrm>
                <a:off x="818985" y="1107680"/>
                <a:ext cx="903600" cy="305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6956185-D705-AB4B-BF92-BBAFA334B2A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8305" y="1066640"/>
                  <a:ext cx="9853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FDA0C8A-5287-7E48-B34B-703F4CA8B69E}"/>
                    </a:ext>
                  </a:extLst>
                </p14:cNvPr>
                <p14:cNvContentPartPr/>
                <p14:nvPr/>
              </p14:nvContentPartPr>
              <p14:xfrm>
                <a:off x="1424865" y="1222160"/>
                <a:ext cx="186480" cy="162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FDA0C8A-5287-7E48-B34B-703F4CA8B6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84185" y="1181120"/>
                  <a:ext cx="268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9136964-ABF9-CF4A-9B75-30DA9B93608B}"/>
                    </a:ext>
                  </a:extLst>
                </p14:cNvPr>
                <p14:cNvContentPartPr/>
                <p14:nvPr/>
              </p14:nvContentPartPr>
              <p14:xfrm>
                <a:off x="1357185" y="1127120"/>
                <a:ext cx="24120" cy="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9136964-ABF9-CF4A-9B75-30DA9B93608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16145" y="1086080"/>
                  <a:ext cx="106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D8DEE91-8E55-E64D-9FD4-5B7EA3CFA597}"/>
                    </a:ext>
                  </a:extLst>
                </p14:cNvPr>
                <p14:cNvContentPartPr/>
                <p14:nvPr/>
              </p14:nvContentPartPr>
              <p14:xfrm>
                <a:off x="1960545" y="1024520"/>
                <a:ext cx="794160" cy="356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D8DEE91-8E55-E64D-9FD4-5B7EA3CFA59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29585" y="993920"/>
                  <a:ext cx="8553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3C03AB5-BEE0-B745-9907-FAA746FC1291}"/>
                    </a:ext>
                  </a:extLst>
                </p14:cNvPr>
                <p14:cNvContentPartPr/>
                <p14:nvPr/>
              </p14:nvContentPartPr>
              <p14:xfrm>
                <a:off x="2888985" y="952160"/>
                <a:ext cx="294120" cy="397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3C03AB5-BEE0-B745-9907-FAA746FC129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58385" y="921560"/>
                  <a:ext cx="3553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F9DAE9A-485C-5F43-986A-06B1D79AE08A}"/>
                    </a:ext>
                  </a:extLst>
                </p14:cNvPr>
                <p14:cNvContentPartPr/>
                <p14:nvPr/>
              </p14:nvContentPartPr>
              <p14:xfrm>
                <a:off x="3135945" y="928400"/>
                <a:ext cx="721800" cy="3891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F9DAE9A-485C-5F43-986A-06B1D79AE08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05345" y="897800"/>
                  <a:ext cx="78300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3B30A4A-4506-984D-8414-E679088D64CC}"/>
                    </a:ext>
                  </a:extLst>
                </p14:cNvPr>
                <p14:cNvContentPartPr/>
                <p14:nvPr/>
              </p14:nvContentPartPr>
              <p14:xfrm>
                <a:off x="3746145" y="1079240"/>
                <a:ext cx="286200" cy="222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3B30A4A-4506-984D-8414-E679088D64C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15545" y="1048640"/>
                  <a:ext cx="3474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CF4BF1A-7417-414A-906D-6A8C2B80F2B2}"/>
                    </a:ext>
                  </a:extLst>
                </p14:cNvPr>
                <p14:cNvContentPartPr/>
                <p14:nvPr/>
              </p14:nvContentPartPr>
              <p14:xfrm>
                <a:off x="4206585" y="912560"/>
                <a:ext cx="960840" cy="3574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CF4BF1A-7417-414A-906D-6A8C2B80F2B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75985" y="881960"/>
                  <a:ext cx="10220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EDE8150-F226-C144-9142-04D1D3B92AD8}"/>
                    </a:ext>
                  </a:extLst>
                </p14:cNvPr>
                <p14:cNvContentPartPr/>
                <p14:nvPr/>
              </p14:nvContentPartPr>
              <p14:xfrm>
                <a:off x="5270385" y="828680"/>
                <a:ext cx="762480" cy="4096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EDE8150-F226-C144-9142-04D1D3B92AD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39785" y="798080"/>
                  <a:ext cx="82368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A63A78C-1251-B74E-8FD7-37E599190ECE}"/>
                    </a:ext>
                  </a:extLst>
                </p14:cNvPr>
                <p14:cNvContentPartPr/>
                <p14:nvPr/>
              </p14:nvContentPartPr>
              <p14:xfrm>
                <a:off x="6182985" y="904640"/>
                <a:ext cx="111600" cy="2941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A63A78C-1251-B74E-8FD7-37E599190EC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52385" y="874040"/>
                  <a:ext cx="1728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3911E7F-24C9-D74A-BB19-B0DA9FED0573}"/>
                    </a:ext>
                  </a:extLst>
                </p14:cNvPr>
                <p14:cNvContentPartPr/>
                <p14:nvPr/>
              </p14:nvContentPartPr>
              <p14:xfrm>
                <a:off x="6041145" y="865040"/>
                <a:ext cx="364680" cy="4132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3911E7F-24C9-D74A-BB19-B0DA9FED057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10545" y="834440"/>
                  <a:ext cx="42588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236279C-9FBE-A447-B003-E92AAA9093CA}"/>
                    </a:ext>
                  </a:extLst>
                </p14:cNvPr>
                <p14:cNvContentPartPr/>
                <p14:nvPr/>
              </p14:nvContentPartPr>
              <p14:xfrm>
                <a:off x="6484665" y="916160"/>
                <a:ext cx="309960" cy="3142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236279C-9FBE-A447-B003-E92AAA9093C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54065" y="885560"/>
                  <a:ext cx="3711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A628CD9-188D-B04C-B485-C3EFA938C815}"/>
                    </a:ext>
                  </a:extLst>
                </p14:cNvPr>
                <p14:cNvContentPartPr/>
                <p14:nvPr/>
              </p14:nvContentPartPr>
              <p14:xfrm>
                <a:off x="6635505" y="1023800"/>
                <a:ext cx="174960" cy="3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A628CD9-188D-B04C-B485-C3EFA938C81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04905" y="993200"/>
                  <a:ext cx="236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AA8EFDD-9990-1A44-A72A-A360EF95F576}"/>
                    </a:ext>
                  </a:extLst>
                </p14:cNvPr>
                <p14:cNvContentPartPr/>
                <p14:nvPr/>
              </p14:nvContentPartPr>
              <p14:xfrm>
                <a:off x="6897585" y="896720"/>
                <a:ext cx="16200" cy="333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AA8EFDD-9990-1A44-A72A-A360EF95F57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66985" y="866120"/>
                  <a:ext cx="777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2C196E9-4C95-DA46-91D5-00ECAD789411}"/>
                    </a:ext>
                  </a:extLst>
                </p14:cNvPr>
                <p14:cNvContentPartPr/>
                <p14:nvPr/>
              </p14:nvContentPartPr>
              <p14:xfrm>
                <a:off x="6878145" y="992120"/>
                <a:ext cx="623160" cy="2224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2C196E9-4C95-DA46-91D5-00ECAD78941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47545" y="961160"/>
                  <a:ext cx="6843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6BD9DD4-0F2D-E441-AD13-BE3A604979C0}"/>
                    </a:ext>
                  </a:extLst>
                </p14:cNvPr>
                <p14:cNvContentPartPr/>
                <p14:nvPr/>
              </p14:nvContentPartPr>
              <p14:xfrm>
                <a:off x="7595985" y="1048280"/>
                <a:ext cx="476640" cy="213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6BD9DD4-0F2D-E441-AD13-BE3A604979C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65385" y="1017680"/>
                  <a:ext cx="5378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21CF988-6A71-7B42-AE35-A6B326471345}"/>
                    </a:ext>
                  </a:extLst>
                </p14:cNvPr>
                <p14:cNvContentPartPr/>
                <p14:nvPr/>
              </p14:nvContentPartPr>
              <p14:xfrm>
                <a:off x="7730985" y="928400"/>
                <a:ext cx="32040" cy="82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21CF988-6A71-7B42-AE35-A6B32647134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00385" y="897800"/>
                  <a:ext cx="93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225A97C-AD7E-8F4A-AAE3-A08AAA8BA8E2}"/>
                    </a:ext>
                  </a:extLst>
                </p14:cNvPr>
                <p14:cNvContentPartPr/>
                <p14:nvPr/>
              </p14:nvContentPartPr>
              <p14:xfrm>
                <a:off x="8199345" y="889880"/>
                <a:ext cx="611640" cy="3726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225A97C-AD7E-8F4A-AAE3-A08AAA8BA8E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68745" y="858920"/>
                  <a:ext cx="6728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0E5FABE-4091-9A4D-9793-49FB80E88AB9}"/>
                    </a:ext>
                  </a:extLst>
                </p14:cNvPr>
                <p14:cNvContentPartPr/>
                <p14:nvPr/>
              </p14:nvContentPartPr>
              <p14:xfrm>
                <a:off x="9001065" y="876560"/>
                <a:ext cx="976680" cy="393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0E5FABE-4091-9A4D-9793-49FB80E88AB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970105" y="845960"/>
                  <a:ext cx="10378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ABD9677-34EE-324F-B820-0CB85A9E047B}"/>
                    </a:ext>
                  </a:extLst>
                </p14:cNvPr>
                <p14:cNvContentPartPr/>
                <p14:nvPr/>
              </p14:nvContentPartPr>
              <p14:xfrm>
                <a:off x="10120305" y="829760"/>
                <a:ext cx="825840" cy="3927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ABD9677-34EE-324F-B820-0CB85A9E047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089345" y="799160"/>
                  <a:ext cx="8870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55CBCFF-6AFE-F345-84BB-320328AD9A83}"/>
                    </a:ext>
                  </a:extLst>
                </p14:cNvPr>
                <p14:cNvContentPartPr/>
                <p14:nvPr/>
              </p14:nvContentPartPr>
              <p14:xfrm>
                <a:off x="10802865" y="1055480"/>
                <a:ext cx="123120" cy="478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55CBCFF-6AFE-F345-84BB-320328AD9A8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771905" y="1024880"/>
                  <a:ext cx="184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7BE7A3C-F343-3341-8BBF-25AFE030B7F1}"/>
                    </a:ext>
                  </a:extLst>
                </p14:cNvPr>
                <p14:cNvContentPartPr/>
                <p14:nvPr/>
              </p14:nvContentPartPr>
              <p14:xfrm>
                <a:off x="880905" y="1492880"/>
                <a:ext cx="833760" cy="490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7BE7A3C-F343-3341-8BBF-25AFE030B7F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39865" y="1451840"/>
                  <a:ext cx="91584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4C32549-CE73-9044-841F-DAD94FDE90D3}"/>
                    </a:ext>
                  </a:extLst>
                </p14:cNvPr>
                <p14:cNvContentPartPr/>
                <p14:nvPr/>
              </p14:nvContentPartPr>
              <p14:xfrm>
                <a:off x="1647345" y="1547600"/>
                <a:ext cx="583200" cy="302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4C32549-CE73-9044-841F-DAD94FDE90D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06305" y="1506560"/>
                  <a:ext cx="6652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AC92163-E7E2-834B-89D6-7776D1EF3AC0}"/>
                    </a:ext>
                  </a:extLst>
                </p14:cNvPr>
                <p14:cNvContentPartPr/>
                <p14:nvPr/>
              </p14:nvContentPartPr>
              <p14:xfrm>
                <a:off x="2293905" y="1666760"/>
                <a:ext cx="127440" cy="1591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AC92163-E7E2-834B-89D6-7776D1EF3AC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52865" y="1625720"/>
                  <a:ext cx="209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60E4E8C-FFF5-F742-8A73-DA9ADC907904}"/>
                    </a:ext>
                  </a:extLst>
                </p14:cNvPr>
                <p14:cNvContentPartPr/>
                <p14:nvPr/>
              </p14:nvContentPartPr>
              <p14:xfrm>
                <a:off x="2595225" y="1437440"/>
                <a:ext cx="889200" cy="3726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60E4E8C-FFF5-F742-8A73-DA9ADC90790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64625" y="1406840"/>
                  <a:ext cx="9507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DA94CE0-309F-074C-94F4-1E5B539A68EB}"/>
                    </a:ext>
                  </a:extLst>
                </p14:cNvPr>
                <p14:cNvContentPartPr/>
                <p14:nvPr/>
              </p14:nvContentPartPr>
              <p14:xfrm>
                <a:off x="3587745" y="1761800"/>
                <a:ext cx="24120" cy="241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DA94CE0-309F-074C-94F4-1E5B539A68E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56785" y="1731200"/>
                  <a:ext cx="85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5E49F67-B057-9B47-9703-CB6E28C73A87}"/>
                    </a:ext>
                  </a:extLst>
                </p14:cNvPr>
                <p14:cNvContentPartPr/>
                <p14:nvPr/>
              </p14:nvContentPartPr>
              <p14:xfrm>
                <a:off x="3889065" y="1436360"/>
                <a:ext cx="309960" cy="3258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5E49F67-B057-9B47-9703-CB6E28C73A8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58465" y="1405760"/>
                  <a:ext cx="3711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8278E87-38B3-7E41-8810-78576708A7F6}"/>
                    </a:ext>
                  </a:extLst>
                </p14:cNvPr>
                <p14:cNvContentPartPr/>
                <p14:nvPr/>
              </p14:nvContentPartPr>
              <p14:xfrm>
                <a:off x="4222425" y="1564520"/>
                <a:ext cx="817920" cy="1980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8278E87-38B3-7E41-8810-78576708A7F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191825" y="1533560"/>
                  <a:ext cx="879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061EA86-1F09-E64D-9B84-4856D6C85ADC}"/>
                    </a:ext>
                  </a:extLst>
                </p14:cNvPr>
                <p14:cNvContentPartPr/>
                <p14:nvPr/>
              </p14:nvContentPartPr>
              <p14:xfrm>
                <a:off x="5238705" y="1563440"/>
                <a:ext cx="167040" cy="1908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061EA86-1F09-E64D-9B84-4856D6C85AD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207745" y="1532840"/>
                  <a:ext cx="228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2A9FBF3-23BD-874D-9B4B-163B4BDF2BB5}"/>
                    </a:ext>
                  </a:extLst>
                </p14:cNvPr>
                <p14:cNvContentPartPr/>
                <p14:nvPr/>
              </p14:nvContentPartPr>
              <p14:xfrm>
                <a:off x="5468745" y="1396760"/>
                <a:ext cx="16200" cy="309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2A9FBF3-23BD-874D-9B4B-163B4BDF2BB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438145" y="1366160"/>
                  <a:ext cx="777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9FC74A4-0674-2242-A487-93A4E88B2BD2}"/>
                    </a:ext>
                  </a:extLst>
                </p14:cNvPr>
                <p14:cNvContentPartPr/>
                <p14:nvPr/>
              </p14:nvContentPartPr>
              <p14:xfrm>
                <a:off x="5437065" y="1388840"/>
                <a:ext cx="960840" cy="3258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9FC74A4-0674-2242-A487-93A4E88B2BD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406465" y="1358240"/>
                  <a:ext cx="10220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11C782D-6917-6C49-8D51-B9E4B8DDECF5}"/>
                    </a:ext>
                  </a:extLst>
                </p14:cNvPr>
                <p14:cNvContentPartPr/>
                <p14:nvPr/>
              </p14:nvContentPartPr>
              <p14:xfrm>
                <a:off x="6595905" y="1373000"/>
                <a:ext cx="1286280" cy="373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11C782D-6917-6C49-8D51-B9E4B8DDECF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65305" y="1342400"/>
                  <a:ext cx="134748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9BCC919-4867-8948-B870-AB309F4AA038}"/>
                    </a:ext>
                  </a:extLst>
                </p14:cNvPr>
                <p14:cNvContentPartPr/>
                <p14:nvPr/>
              </p14:nvContentPartPr>
              <p14:xfrm>
                <a:off x="8040585" y="1635080"/>
                <a:ext cx="8280" cy="241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9BCC919-4867-8948-B870-AB309F4AA03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009985" y="1604120"/>
                  <a:ext cx="69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5ACBFB5-5C14-D940-9992-57636E9D2779}"/>
                    </a:ext>
                  </a:extLst>
                </p14:cNvPr>
                <p14:cNvContentPartPr/>
                <p14:nvPr/>
              </p14:nvContentPartPr>
              <p14:xfrm>
                <a:off x="500025" y="2055560"/>
                <a:ext cx="198720" cy="3020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5ACBFB5-5C14-D940-9992-57636E9D277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8985" y="2014520"/>
                  <a:ext cx="2808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FC5FB07-C627-4E4E-AE35-BBBD7CD1A4E7}"/>
                    </a:ext>
                  </a:extLst>
                </p14:cNvPr>
                <p14:cNvContentPartPr/>
                <p14:nvPr/>
              </p14:nvContentPartPr>
              <p14:xfrm>
                <a:off x="793425" y="2278040"/>
                <a:ext cx="24120" cy="320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FC5FB07-C627-4E4E-AE35-BBBD7CD1A4E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2745" y="2237000"/>
                  <a:ext cx="106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C7A5E30-B048-0947-AF00-1B23BE204370}"/>
                    </a:ext>
                  </a:extLst>
                </p14:cNvPr>
                <p14:cNvContentPartPr/>
                <p14:nvPr/>
              </p14:nvContentPartPr>
              <p14:xfrm>
                <a:off x="872985" y="1992920"/>
                <a:ext cx="79560" cy="4755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C7A5E30-B048-0947-AF00-1B23BE20437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1945" y="1951880"/>
                  <a:ext cx="16164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40AADB9-6375-CA41-BD75-288A1E55539B}"/>
                    </a:ext>
                  </a:extLst>
                </p14:cNvPr>
                <p14:cNvContentPartPr/>
                <p14:nvPr/>
              </p14:nvContentPartPr>
              <p14:xfrm>
                <a:off x="1214265" y="1960520"/>
                <a:ext cx="286200" cy="4050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40AADB9-6375-CA41-BD75-288A1E55539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73225" y="1919480"/>
                  <a:ext cx="3679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6D270C5-E61E-D14B-9FD5-2875D4F9815F}"/>
                    </a:ext>
                  </a:extLst>
                </p14:cNvPr>
                <p14:cNvContentPartPr/>
                <p14:nvPr/>
              </p14:nvContentPartPr>
              <p14:xfrm>
                <a:off x="1508025" y="2166800"/>
                <a:ext cx="8280" cy="82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6D270C5-E61E-D14B-9FD5-2875D4F9815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66985" y="2125760"/>
                  <a:ext cx="90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5261046-9F73-F845-B3E4-1B1B33AD7299}"/>
                    </a:ext>
                  </a:extLst>
                </p14:cNvPr>
                <p14:cNvContentPartPr/>
                <p14:nvPr/>
              </p14:nvContentPartPr>
              <p14:xfrm>
                <a:off x="1639425" y="2182640"/>
                <a:ext cx="527760" cy="1908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5261046-9F73-F845-B3E4-1B1B33AD729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08825" y="2152040"/>
                  <a:ext cx="5889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364008E-DE38-F04C-9FA5-9D70F0975D1B}"/>
                    </a:ext>
                  </a:extLst>
                </p14:cNvPr>
                <p14:cNvContentPartPr/>
                <p14:nvPr/>
              </p14:nvContentPartPr>
              <p14:xfrm>
                <a:off x="2301825" y="2285960"/>
                <a:ext cx="8280" cy="1116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364008E-DE38-F04C-9FA5-9D70F0975D1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60785" y="2244920"/>
                  <a:ext cx="90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32854E0-011B-1843-84EF-6939191102A7}"/>
                    </a:ext>
                  </a:extLst>
                </p14:cNvPr>
                <p14:cNvContentPartPr/>
                <p14:nvPr/>
              </p14:nvContentPartPr>
              <p14:xfrm>
                <a:off x="2611425" y="1905800"/>
                <a:ext cx="1032120" cy="4280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32854E0-011B-1843-84EF-6939191102A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80465" y="1875200"/>
                  <a:ext cx="109368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34E22CF-5754-1140-894D-77845CF77450}"/>
                    </a:ext>
                  </a:extLst>
                </p14:cNvPr>
                <p14:cNvContentPartPr/>
                <p14:nvPr/>
              </p14:nvContentPartPr>
              <p14:xfrm>
                <a:off x="3889065" y="1920560"/>
                <a:ext cx="976680" cy="3891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34E22CF-5754-1140-894D-77845CF7745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58465" y="1889960"/>
                  <a:ext cx="103788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600E8E2-2FE1-CB43-A85B-1EEFB2490024}"/>
                    </a:ext>
                  </a:extLst>
                </p14:cNvPr>
                <p14:cNvContentPartPr/>
                <p14:nvPr/>
              </p14:nvContentPartPr>
              <p14:xfrm>
                <a:off x="5079945" y="1873040"/>
                <a:ext cx="214560" cy="4132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600E8E2-2FE1-CB43-A85B-1EEFB249002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48985" y="1842440"/>
                  <a:ext cx="27612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4ABD2D0-4F5E-0A40-B712-58B213509C89}"/>
                    </a:ext>
                  </a:extLst>
                </p14:cNvPr>
                <p14:cNvContentPartPr/>
                <p14:nvPr/>
              </p14:nvContentPartPr>
              <p14:xfrm>
                <a:off x="5060505" y="1873040"/>
                <a:ext cx="1456560" cy="3574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4ABD2D0-4F5E-0A40-B712-58B213509C8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029905" y="1842440"/>
                  <a:ext cx="15177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72E2F99-16F4-F94F-8029-A3ADF496D097}"/>
                    </a:ext>
                  </a:extLst>
                </p14:cNvPr>
                <p14:cNvContentPartPr/>
                <p14:nvPr/>
              </p14:nvContentPartPr>
              <p14:xfrm>
                <a:off x="6619665" y="2000120"/>
                <a:ext cx="595800" cy="1749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72E2F99-16F4-F94F-8029-A3ADF496D09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89065" y="1969520"/>
                  <a:ext cx="657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CADEDE5-1B8B-3D4A-8F7F-2A1B6E3A5706}"/>
                    </a:ext>
                  </a:extLst>
                </p14:cNvPr>
                <p14:cNvContentPartPr/>
                <p14:nvPr/>
              </p14:nvContentPartPr>
              <p14:xfrm>
                <a:off x="7207185" y="1897880"/>
                <a:ext cx="24120" cy="234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CADEDE5-1B8B-3D4A-8F7F-2A1B6E3A570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76225" y="1866920"/>
                  <a:ext cx="85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6E0B8A7-D42E-FF4A-9C18-9EF105264B0E}"/>
                    </a:ext>
                  </a:extLst>
                </p14:cNvPr>
                <p14:cNvContentPartPr/>
                <p14:nvPr/>
              </p14:nvContentPartPr>
              <p14:xfrm>
                <a:off x="7262625" y="1985000"/>
                <a:ext cx="174960" cy="1900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6E0B8A7-D42E-FF4A-9C18-9EF105264B0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232025" y="1954400"/>
                  <a:ext cx="2361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37C68AE-4BDF-C745-B531-7AD90CB0F67D}"/>
                    </a:ext>
                  </a:extLst>
                </p14:cNvPr>
                <p14:cNvContentPartPr/>
                <p14:nvPr/>
              </p14:nvContentPartPr>
              <p14:xfrm>
                <a:off x="7508865" y="1814000"/>
                <a:ext cx="786240" cy="3452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37C68AE-4BDF-C745-B531-7AD90CB0F67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77905" y="1783400"/>
                  <a:ext cx="8474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552B564-853F-2A40-BAC6-2096D313347D}"/>
                    </a:ext>
                  </a:extLst>
                </p14:cNvPr>
                <p14:cNvContentPartPr/>
                <p14:nvPr/>
              </p14:nvContentPartPr>
              <p14:xfrm>
                <a:off x="8596065" y="1833440"/>
                <a:ext cx="960840" cy="3654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552B564-853F-2A40-BAC6-2096D313347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65465" y="1802840"/>
                  <a:ext cx="10220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820C8A3-3928-D44D-B627-CC89995A9323}"/>
                    </a:ext>
                  </a:extLst>
                </p14:cNvPr>
                <p14:cNvContentPartPr/>
                <p14:nvPr/>
              </p14:nvContentPartPr>
              <p14:xfrm>
                <a:off x="9770745" y="1770800"/>
                <a:ext cx="667080" cy="3726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820C8A3-3928-D44D-B627-CC89995A932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40145" y="1740200"/>
                  <a:ext cx="7286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B777EA8-0B76-EF4A-B5AB-F6E958A46C34}"/>
                    </a:ext>
                  </a:extLst>
                </p14:cNvPr>
                <p14:cNvContentPartPr/>
                <p14:nvPr/>
              </p14:nvContentPartPr>
              <p14:xfrm>
                <a:off x="10227585" y="1912640"/>
                <a:ext cx="202320" cy="39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B777EA8-0B76-EF4A-B5AB-F6E958A46C3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96985" y="1882040"/>
                  <a:ext cx="263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C80B518-A003-EE42-8303-3ACAF46953FB}"/>
                    </a:ext>
                  </a:extLst>
                </p14:cNvPr>
                <p14:cNvContentPartPr/>
                <p14:nvPr/>
              </p14:nvContentPartPr>
              <p14:xfrm>
                <a:off x="10174665" y="1825520"/>
                <a:ext cx="33120" cy="82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C80B518-A003-EE42-8303-3ACAF46953F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44065" y="1794920"/>
                  <a:ext cx="94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E6B4CC8-09FB-8147-BDAE-AC1D6ACF33D8}"/>
                    </a:ext>
                  </a:extLst>
                </p14:cNvPr>
                <p14:cNvContentPartPr/>
                <p14:nvPr/>
              </p14:nvContentPartPr>
              <p14:xfrm>
                <a:off x="10675785" y="1778000"/>
                <a:ext cx="611640" cy="3891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E6B4CC8-09FB-8147-BDAE-AC1D6ACF33D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645185" y="1747040"/>
                  <a:ext cx="67284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556CF9B-41BB-1149-A684-5432EF1A4E67}"/>
                    </a:ext>
                  </a:extLst>
                </p14:cNvPr>
                <p14:cNvContentPartPr/>
                <p14:nvPr/>
              </p14:nvContentPartPr>
              <p14:xfrm>
                <a:off x="1095105" y="2492240"/>
                <a:ext cx="1080000" cy="4050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556CF9B-41BB-1149-A684-5432EF1A4E6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64505" y="2461640"/>
                  <a:ext cx="114120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260C496-AAA8-1F4D-B918-4BE375E76912}"/>
                    </a:ext>
                  </a:extLst>
                </p14:cNvPr>
                <p14:cNvContentPartPr/>
                <p14:nvPr/>
              </p14:nvContentPartPr>
              <p14:xfrm>
                <a:off x="2214345" y="2682680"/>
                <a:ext cx="159120" cy="320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260C496-AAA8-1F4D-B918-4BE375E7691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183745" y="2652080"/>
                  <a:ext cx="220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A6CE37E-3B05-7A47-A121-BB648F5C7B02}"/>
                    </a:ext>
                  </a:extLst>
                </p14:cNvPr>
                <p14:cNvContentPartPr/>
                <p14:nvPr/>
              </p14:nvContentPartPr>
              <p14:xfrm>
                <a:off x="2595225" y="2587280"/>
                <a:ext cx="111600" cy="2224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A6CE37E-3B05-7A47-A121-BB648F5C7B0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64625" y="2556680"/>
                  <a:ext cx="1728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A740E15-3A84-4747-A0DC-7594476528AA}"/>
                    </a:ext>
                  </a:extLst>
                </p14:cNvPr>
                <p14:cNvContentPartPr/>
                <p14:nvPr/>
              </p14:nvContentPartPr>
              <p14:xfrm>
                <a:off x="2486145" y="2468480"/>
                <a:ext cx="324000" cy="3654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A740E15-3A84-4747-A0DC-7594476528A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55185" y="2437880"/>
                  <a:ext cx="3855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1573897-14D4-174D-A6BD-AC224F03C0F3}"/>
                    </a:ext>
                  </a:extLst>
                </p14:cNvPr>
                <p14:cNvContentPartPr/>
                <p14:nvPr/>
              </p14:nvContentPartPr>
              <p14:xfrm>
                <a:off x="2920665" y="2487920"/>
                <a:ext cx="405000" cy="2984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1573897-14D4-174D-A6BD-AC224F03C0F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90065" y="2456960"/>
                  <a:ext cx="4665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0023714-17C8-AE41-ADC8-9B0B57B6F0D7}"/>
                    </a:ext>
                  </a:extLst>
                </p14:cNvPr>
                <p14:cNvContentPartPr/>
                <p14:nvPr/>
              </p14:nvContentPartPr>
              <p14:xfrm>
                <a:off x="3154665" y="2571440"/>
                <a:ext cx="187200" cy="39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0023714-17C8-AE41-ADC8-9B0B57B6F0D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123705" y="2540840"/>
                  <a:ext cx="248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11DF681-61BD-9E47-A571-F695A6722D80}"/>
                    </a:ext>
                  </a:extLst>
                </p14:cNvPr>
                <p14:cNvContentPartPr/>
                <p14:nvPr/>
              </p14:nvContentPartPr>
              <p14:xfrm>
                <a:off x="3468585" y="2445440"/>
                <a:ext cx="39240" cy="2930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11DF681-61BD-9E47-A571-F695A6722D8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437985" y="2414840"/>
                  <a:ext cx="1004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A9102EA-B5A1-8D47-8937-0D94B102360A}"/>
                    </a:ext>
                  </a:extLst>
                </p14:cNvPr>
                <p14:cNvContentPartPr/>
                <p14:nvPr/>
              </p14:nvContentPartPr>
              <p14:xfrm>
                <a:off x="3404865" y="2587280"/>
                <a:ext cx="500400" cy="1591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A9102EA-B5A1-8D47-8937-0D94B102360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74265" y="2556680"/>
                  <a:ext cx="561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BB4554E-E5AB-3F44-A397-A415660F4F8F}"/>
                    </a:ext>
                  </a:extLst>
                </p14:cNvPr>
                <p14:cNvContentPartPr/>
                <p14:nvPr/>
              </p14:nvContentPartPr>
              <p14:xfrm>
                <a:off x="3952785" y="2690600"/>
                <a:ext cx="87840" cy="162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BB4554E-E5AB-3F44-A397-A415660F4F8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922185" y="2660000"/>
                  <a:ext cx="149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1026E51-3F5D-394D-A270-4939C74E0F49}"/>
                    </a:ext>
                  </a:extLst>
                </p14:cNvPr>
                <p14:cNvContentPartPr/>
                <p14:nvPr/>
              </p14:nvContentPartPr>
              <p14:xfrm>
                <a:off x="4198665" y="2428520"/>
                <a:ext cx="587880" cy="3654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1026E51-3F5D-394D-A270-4939C74E0F4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168065" y="2397920"/>
                  <a:ext cx="6490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F56F160-D7D5-C64D-8C76-06751C1973E1}"/>
                    </a:ext>
                  </a:extLst>
                </p14:cNvPr>
                <p14:cNvContentPartPr/>
                <p14:nvPr/>
              </p14:nvContentPartPr>
              <p14:xfrm>
                <a:off x="4913265" y="2424200"/>
                <a:ext cx="976680" cy="3459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F56F160-D7D5-C64D-8C76-06751C1973E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82305" y="2393600"/>
                  <a:ext cx="10378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0A9806A-9E51-D541-AB6A-1CDE84965F42}"/>
                    </a:ext>
                  </a:extLst>
                </p14:cNvPr>
                <p14:cNvContentPartPr/>
                <p14:nvPr/>
              </p14:nvContentPartPr>
              <p14:xfrm>
                <a:off x="5841705" y="2571440"/>
                <a:ext cx="349560" cy="4845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0A9806A-9E51-D541-AB6A-1CDE84965F4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11105" y="2540840"/>
                  <a:ext cx="41112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09BAA1B-E237-3D4E-A7F5-C806E40786D4}"/>
                    </a:ext>
                  </a:extLst>
                </p14:cNvPr>
                <p14:cNvContentPartPr/>
                <p14:nvPr/>
              </p14:nvContentPartPr>
              <p14:xfrm>
                <a:off x="6397545" y="2477120"/>
                <a:ext cx="667080" cy="2851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09BAA1B-E237-3D4E-A7F5-C806E40786D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66945" y="2446520"/>
                  <a:ext cx="7286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ED2F2B3-3B36-2E4B-8AE9-7C5D803B27BB}"/>
                    </a:ext>
                  </a:extLst>
                </p14:cNvPr>
                <p14:cNvContentPartPr/>
                <p14:nvPr/>
              </p14:nvContentPartPr>
              <p14:xfrm>
                <a:off x="7080105" y="2547680"/>
                <a:ext cx="230400" cy="1591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ED2F2B3-3B36-2E4B-8AE9-7C5D803B27B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49505" y="2517080"/>
                  <a:ext cx="291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A4D448E-D276-FB45-B0A2-B260B4B31F42}"/>
                    </a:ext>
                  </a:extLst>
                </p14:cNvPr>
                <p14:cNvContentPartPr/>
                <p14:nvPr/>
              </p14:nvContentPartPr>
              <p14:xfrm>
                <a:off x="7310145" y="2539760"/>
                <a:ext cx="151200" cy="1749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A4D448E-D276-FB45-B0A2-B260B4B31F4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279545" y="2509160"/>
                  <a:ext cx="212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EC7100F-4DD2-3D42-BD58-84142472884C}"/>
                    </a:ext>
                  </a:extLst>
                </p14:cNvPr>
                <p14:cNvContentPartPr/>
                <p14:nvPr/>
              </p14:nvContentPartPr>
              <p14:xfrm>
                <a:off x="7294305" y="2436800"/>
                <a:ext cx="24120" cy="82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EC7100F-4DD2-3D42-BD58-84142472884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63705" y="2405840"/>
                  <a:ext cx="85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00895A7-CA7C-FB49-84CC-EDA7096EA96F}"/>
                    </a:ext>
                  </a:extLst>
                </p14:cNvPr>
                <p14:cNvContentPartPr/>
                <p14:nvPr/>
              </p14:nvContentPartPr>
              <p14:xfrm>
                <a:off x="7342185" y="2436800"/>
                <a:ext cx="16200" cy="82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00895A7-CA7C-FB49-84CC-EDA7096EA96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11225" y="2405840"/>
                  <a:ext cx="77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FF0E129-C005-FC4A-838C-C513385DC78F}"/>
                    </a:ext>
                  </a:extLst>
                </p14:cNvPr>
                <p14:cNvContentPartPr/>
                <p14:nvPr/>
              </p14:nvContentPartPr>
              <p14:xfrm>
                <a:off x="7453065" y="2373080"/>
                <a:ext cx="810000" cy="3416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FF0E129-C005-FC4A-838C-C513385DC78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22465" y="2342480"/>
                  <a:ext cx="8712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63ED1E3-0609-C947-9722-8D6F583E874A}"/>
                    </a:ext>
                  </a:extLst>
                </p14:cNvPr>
                <p14:cNvContentPartPr/>
                <p14:nvPr/>
              </p14:nvContentPartPr>
              <p14:xfrm>
                <a:off x="8318145" y="1420520"/>
                <a:ext cx="32040" cy="320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63ED1E3-0609-C947-9722-8D6F583E874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287545" y="1389920"/>
                  <a:ext cx="93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9DE363B-1273-C44F-9563-0CC0FF7C0B3B}"/>
                    </a:ext>
                  </a:extLst>
                </p14:cNvPr>
                <p14:cNvContentPartPr/>
                <p14:nvPr/>
              </p14:nvContentPartPr>
              <p14:xfrm>
                <a:off x="8231025" y="1437440"/>
                <a:ext cx="108000" cy="2851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9DE363B-1273-C44F-9563-0CC0FF7C0B3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200425" y="1406840"/>
                  <a:ext cx="1692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71C4B4D-E43C-8E4F-8656-9B70F2741B8C}"/>
                    </a:ext>
                  </a:extLst>
                </p14:cNvPr>
                <p14:cNvContentPartPr/>
                <p14:nvPr/>
              </p14:nvContentPartPr>
              <p14:xfrm>
                <a:off x="8207985" y="1428440"/>
                <a:ext cx="213840" cy="278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71C4B4D-E43C-8E4F-8656-9B70F2741B8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177385" y="1397840"/>
                  <a:ext cx="2750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6798987-120C-8941-8649-234416638138}"/>
                    </a:ext>
                  </a:extLst>
                </p14:cNvPr>
                <p14:cNvContentPartPr/>
                <p14:nvPr/>
              </p14:nvContentPartPr>
              <p14:xfrm>
                <a:off x="8413545" y="1563440"/>
                <a:ext cx="16200" cy="1512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6798987-120C-8941-8649-23441663813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382945" y="1532840"/>
                  <a:ext cx="77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AC4B1C9-DA27-A244-89AE-FC2475CF0CD2}"/>
                    </a:ext>
                  </a:extLst>
                </p14:cNvPr>
                <p14:cNvContentPartPr/>
                <p14:nvPr/>
              </p14:nvContentPartPr>
              <p14:xfrm>
                <a:off x="8453145" y="1492160"/>
                <a:ext cx="8280" cy="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AC4B1C9-DA27-A244-89AE-FC2475CF0CD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422545" y="1461560"/>
                  <a:ext cx="69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8CB7C68-040A-474A-94C6-AE4D3FA55FD3}"/>
                    </a:ext>
                  </a:extLst>
                </p14:cNvPr>
                <p14:cNvContentPartPr/>
                <p14:nvPr/>
              </p14:nvContentPartPr>
              <p14:xfrm>
                <a:off x="8461065" y="1532480"/>
                <a:ext cx="206640" cy="1663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8CB7C68-040A-474A-94C6-AE4D3FA55FD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430465" y="1501880"/>
                  <a:ext cx="2682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8ABA3CA-04B5-4C45-8473-45CE0B2794F4}"/>
                    </a:ext>
                  </a:extLst>
                </p14:cNvPr>
                <p14:cNvContentPartPr/>
                <p14:nvPr/>
              </p14:nvContentPartPr>
              <p14:xfrm>
                <a:off x="8913585" y="1357160"/>
                <a:ext cx="238320" cy="3416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8ABA3CA-04B5-4C45-8473-45CE0B2794F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882985" y="1326560"/>
                  <a:ext cx="2998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C05D78D-76B8-F543-8C50-0694C5783927}"/>
                    </a:ext>
                  </a:extLst>
                </p14:cNvPr>
                <p14:cNvContentPartPr/>
                <p14:nvPr/>
              </p14:nvContentPartPr>
              <p14:xfrm>
                <a:off x="9120945" y="1539680"/>
                <a:ext cx="142200" cy="1512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C05D78D-76B8-F543-8C50-0694C578392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90345" y="1509080"/>
                  <a:ext cx="203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E4EE1F7-D6F0-1B41-B8A2-79BF66D856C2}"/>
                    </a:ext>
                  </a:extLst>
                </p14:cNvPr>
                <p14:cNvContentPartPr/>
                <p14:nvPr/>
              </p14:nvContentPartPr>
              <p14:xfrm>
                <a:off x="9262785" y="1385240"/>
                <a:ext cx="143280" cy="3056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E4EE1F7-D6F0-1B41-B8A2-79BF66D856C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232185" y="1354640"/>
                  <a:ext cx="2044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67C45DC-E19E-A54C-B3BE-5A4FF0457880}"/>
                    </a:ext>
                  </a:extLst>
                </p14:cNvPr>
                <p14:cNvContentPartPr/>
                <p14:nvPr/>
              </p14:nvContentPartPr>
              <p14:xfrm>
                <a:off x="9453225" y="1555520"/>
                <a:ext cx="135360" cy="1274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67C45DC-E19E-A54C-B3BE-5A4FF045788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422625" y="1524920"/>
                  <a:ext cx="196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97E5FB5-88D9-C44F-AD83-14799E2F9CD6}"/>
                    </a:ext>
                  </a:extLst>
                </p14:cNvPr>
                <p14:cNvContentPartPr/>
                <p14:nvPr/>
              </p14:nvContentPartPr>
              <p14:xfrm>
                <a:off x="9636105" y="1349240"/>
                <a:ext cx="95760" cy="3416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97E5FB5-88D9-C44F-AD83-14799E2F9CD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05145" y="1318640"/>
                  <a:ext cx="1569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E65E602-D7CD-E94D-AFCF-3BF84343003D}"/>
                    </a:ext>
                  </a:extLst>
                </p14:cNvPr>
                <p14:cNvContentPartPr/>
                <p14:nvPr/>
              </p14:nvContentPartPr>
              <p14:xfrm>
                <a:off x="9580305" y="1539680"/>
                <a:ext cx="167040" cy="162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E65E602-D7CD-E94D-AFCF-3BF84343003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549705" y="1509080"/>
                  <a:ext cx="228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8ED4589-B6D0-4B42-8487-61922117A3A5}"/>
                    </a:ext>
                  </a:extLst>
                </p14:cNvPr>
                <p14:cNvContentPartPr/>
                <p14:nvPr/>
              </p14:nvContentPartPr>
              <p14:xfrm>
                <a:off x="9762825" y="1571360"/>
                <a:ext cx="24120" cy="82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8ED4589-B6D0-4B42-8487-61922117A3A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732225" y="1540760"/>
                  <a:ext cx="85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4C59BE1-7970-C646-BC24-235B384F81B5}"/>
                    </a:ext>
                  </a:extLst>
                </p14:cNvPr>
                <p14:cNvContentPartPr/>
                <p14:nvPr/>
              </p14:nvContentPartPr>
              <p14:xfrm>
                <a:off x="9707385" y="1515920"/>
                <a:ext cx="206640" cy="2066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4C59BE1-7970-C646-BC24-235B384F81B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676785" y="1485320"/>
                  <a:ext cx="2682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B91FBA3-11C3-B843-805B-A6EF52AB8038}"/>
                    </a:ext>
                  </a:extLst>
                </p14:cNvPr>
                <p14:cNvContentPartPr/>
                <p14:nvPr/>
              </p14:nvContentPartPr>
              <p14:xfrm>
                <a:off x="10056585" y="1515920"/>
                <a:ext cx="373320" cy="1749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B91FBA3-11C3-B843-805B-A6EF52AB803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025985" y="1485320"/>
                  <a:ext cx="4348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EB96E08-F4AE-DB42-88A2-219D7BBE5FD0}"/>
                    </a:ext>
                  </a:extLst>
                </p14:cNvPr>
                <p14:cNvContentPartPr/>
                <p14:nvPr/>
              </p14:nvContentPartPr>
              <p14:xfrm>
                <a:off x="10493265" y="1365080"/>
                <a:ext cx="95760" cy="2941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EB96E08-F4AE-DB42-88A2-219D7BBE5FD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452225" y="1324040"/>
                  <a:ext cx="1774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AF217FD-F700-F847-A673-6808DD01F781}"/>
                    </a:ext>
                  </a:extLst>
                </p14:cNvPr>
                <p14:cNvContentPartPr/>
                <p14:nvPr/>
              </p14:nvContentPartPr>
              <p14:xfrm>
                <a:off x="10430625" y="1476320"/>
                <a:ext cx="182160" cy="399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AF217FD-F700-F847-A673-6808DD01F78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389585" y="1435280"/>
                  <a:ext cx="263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AD5795C-9FEE-AA43-99E5-F5477CA01B65}"/>
                    </a:ext>
                  </a:extLst>
                </p14:cNvPr>
                <p14:cNvContentPartPr/>
                <p14:nvPr/>
              </p14:nvContentPartPr>
              <p14:xfrm>
                <a:off x="10659945" y="1318280"/>
                <a:ext cx="166320" cy="4201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AD5795C-9FEE-AA43-99E5-F5477CA01B6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629345" y="1287680"/>
                  <a:ext cx="22752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2E583EB-C85B-734C-B129-1CA3047D8BB3}"/>
                    </a:ext>
                  </a:extLst>
                </p14:cNvPr>
                <p14:cNvContentPartPr/>
                <p14:nvPr/>
              </p14:nvContentPartPr>
              <p14:xfrm>
                <a:off x="10612425" y="1619240"/>
                <a:ext cx="198720" cy="399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2E583EB-C85B-734C-B129-1CA3047D8BB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581465" y="1588280"/>
                  <a:ext cx="260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BFE2259-ACDA-104E-AAE0-B8C95AB60F5C}"/>
                    </a:ext>
                  </a:extLst>
                </p14:cNvPr>
                <p14:cNvContentPartPr/>
                <p14:nvPr/>
              </p14:nvContentPartPr>
              <p14:xfrm>
                <a:off x="10810785" y="1523840"/>
                <a:ext cx="333720" cy="1353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BFE2259-ACDA-104E-AAE0-B8C95AB60F5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780185" y="1493240"/>
                  <a:ext cx="394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7DB6744-431E-414B-B0CC-88BA5CCA485A}"/>
                    </a:ext>
                  </a:extLst>
                </p14:cNvPr>
                <p14:cNvContentPartPr/>
                <p14:nvPr/>
              </p14:nvContentPartPr>
              <p14:xfrm>
                <a:off x="11159985" y="1500080"/>
                <a:ext cx="135360" cy="1591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7DB6744-431E-414B-B0CC-88BA5CCA485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129385" y="1469480"/>
                  <a:ext cx="196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3E6D478-E527-794C-A348-375361DD54BD}"/>
                    </a:ext>
                  </a:extLst>
                </p14:cNvPr>
                <p14:cNvContentPartPr/>
                <p14:nvPr/>
              </p14:nvContentPartPr>
              <p14:xfrm>
                <a:off x="11326665" y="1500080"/>
                <a:ext cx="341640" cy="1749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3E6D478-E527-794C-A348-375361DD54B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296065" y="1469480"/>
                  <a:ext cx="403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18225FD-1209-BC4D-A744-8F071576BC47}"/>
                    </a:ext>
                  </a:extLst>
                </p14:cNvPr>
                <p14:cNvContentPartPr/>
                <p14:nvPr/>
              </p14:nvContentPartPr>
              <p14:xfrm>
                <a:off x="11787105" y="1659560"/>
                <a:ext cx="8280" cy="154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18225FD-1209-BC4D-A744-8F071576BC4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756505" y="1628960"/>
                  <a:ext cx="69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393212B-C97B-E140-98BC-621C5255405F}"/>
                    </a:ext>
                  </a:extLst>
                </p14:cNvPr>
                <p14:cNvContentPartPr/>
                <p14:nvPr/>
              </p14:nvContentPartPr>
              <p14:xfrm>
                <a:off x="507945" y="3063560"/>
                <a:ext cx="151200" cy="3495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393212B-C97B-E140-98BC-621C5255405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76985" y="3032960"/>
                  <a:ext cx="2124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37EC14B-603F-9B49-B553-C69793AB0EC3}"/>
                    </a:ext>
                  </a:extLst>
                </p14:cNvPr>
                <p14:cNvContentPartPr/>
                <p14:nvPr/>
              </p14:nvContentPartPr>
              <p14:xfrm>
                <a:off x="706305" y="3349400"/>
                <a:ext cx="47880" cy="320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37EC14B-603F-9B49-B553-C69793AB0EC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65265" y="3308360"/>
                  <a:ext cx="129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1999942-46B8-B049-8A49-4AF07E63B7B5}"/>
                    </a:ext>
                  </a:extLst>
                </p14:cNvPr>
                <p14:cNvContentPartPr/>
                <p14:nvPr/>
              </p14:nvContentPartPr>
              <p14:xfrm>
                <a:off x="722145" y="2973560"/>
                <a:ext cx="135360" cy="6220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1999942-46B8-B049-8A49-4AF07E63B7B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1105" y="2932880"/>
                  <a:ext cx="21708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EF84A45-1DC0-DC42-8F03-9C42F8AA51D2}"/>
                    </a:ext>
                  </a:extLst>
                </p14:cNvPr>
                <p14:cNvContentPartPr/>
                <p14:nvPr/>
              </p14:nvContentPartPr>
              <p14:xfrm>
                <a:off x="1087185" y="3068240"/>
                <a:ext cx="63720" cy="2260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EF84A45-1DC0-DC42-8F03-9C42F8AA51D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56585" y="3037280"/>
                  <a:ext cx="1252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9E9F3B2-41EF-0A46-B156-ED0E55B95124}"/>
                    </a:ext>
                  </a:extLst>
                </p14:cNvPr>
                <p14:cNvContentPartPr/>
                <p14:nvPr/>
              </p14:nvContentPartPr>
              <p14:xfrm>
                <a:off x="991065" y="2984360"/>
                <a:ext cx="255240" cy="3178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9E9F3B2-41EF-0A46-B156-ED0E55B9512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50025" y="2943320"/>
                  <a:ext cx="3373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0448D29-62D8-6A4C-803D-6891CEDBED28}"/>
                    </a:ext>
                  </a:extLst>
                </p14:cNvPr>
                <p14:cNvContentPartPr/>
                <p14:nvPr/>
              </p14:nvContentPartPr>
              <p14:xfrm>
                <a:off x="1245945" y="3103520"/>
                <a:ext cx="460800" cy="2145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0448D29-62D8-6A4C-803D-6891CEDBED2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215345" y="3072560"/>
                  <a:ext cx="522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0B0F8C8-B4CE-1549-9B50-EB8843496D6C}"/>
                    </a:ext>
                  </a:extLst>
                </p14:cNvPr>
                <p14:cNvContentPartPr/>
                <p14:nvPr/>
              </p14:nvContentPartPr>
              <p14:xfrm>
                <a:off x="1777665" y="2994080"/>
                <a:ext cx="325800" cy="3240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0B0F8C8-B4CE-1549-9B50-EB8843496D6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747065" y="2963480"/>
                  <a:ext cx="3870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4FA3743-70D4-8942-A27D-BFCCF6998A62}"/>
                    </a:ext>
                  </a:extLst>
                </p14:cNvPr>
                <p14:cNvContentPartPr/>
                <p14:nvPr/>
              </p14:nvContentPartPr>
              <p14:xfrm>
                <a:off x="1857945" y="2928920"/>
                <a:ext cx="372600" cy="878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4FA3743-70D4-8942-A27D-BFCCF6998A6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817265" y="2887880"/>
                  <a:ext cx="454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4C978CE-14AA-BA4B-AE25-F481C3549AF5}"/>
                    </a:ext>
                  </a:extLst>
                </p14:cNvPr>
                <p14:cNvContentPartPr/>
                <p14:nvPr/>
              </p14:nvContentPartPr>
              <p14:xfrm>
                <a:off x="2150985" y="3119360"/>
                <a:ext cx="309960" cy="1749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4C978CE-14AA-BA4B-AE25-F481C3549AF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120385" y="3088760"/>
                  <a:ext cx="371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056AF5B-83C2-4849-A612-12CEBCADA650}"/>
                    </a:ext>
                  </a:extLst>
                </p14:cNvPr>
                <p14:cNvContentPartPr/>
                <p14:nvPr/>
              </p14:nvContentPartPr>
              <p14:xfrm>
                <a:off x="2485065" y="3055640"/>
                <a:ext cx="23400" cy="162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056AF5B-83C2-4849-A612-12CEBCADA65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454465" y="3025040"/>
                  <a:ext cx="84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B27E73A3-4713-B743-BCEB-401A0825E34E}"/>
                    </a:ext>
                  </a:extLst>
                </p14:cNvPr>
                <p14:cNvContentPartPr/>
                <p14:nvPr/>
              </p14:nvContentPartPr>
              <p14:xfrm>
                <a:off x="2460585" y="3095600"/>
                <a:ext cx="230400" cy="4291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B27E73A3-4713-B743-BCEB-401A0825E34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429625" y="3064640"/>
                  <a:ext cx="2919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5C4E3EB-B6B2-024C-A7D8-5518275FEB25}"/>
                    </a:ext>
                  </a:extLst>
                </p14:cNvPr>
                <p14:cNvContentPartPr/>
                <p14:nvPr/>
              </p14:nvContentPartPr>
              <p14:xfrm>
                <a:off x="2913825" y="2912720"/>
                <a:ext cx="745560" cy="4291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5C4E3EB-B6B2-024C-A7D8-5518275FEB2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883225" y="2882120"/>
                  <a:ext cx="80712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C9C8120-02EF-204F-B12C-67E8FEA7191F}"/>
                    </a:ext>
                  </a:extLst>
                </p14:cNvPr>
                <p14:cNvContentPartPr/>
                <p14:nvPr/>
              </p14:nvContentPartPr>
              <p14:xfrm>
                <a:off x="3494145" y="3063560"/>
                <a:ext cx="173160" cy="241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C9C8120-02EF-204F-B12C-67E8FEA7191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463545" y="3032960"/>
                  <a:ext cx="234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C8F9DE36-387B-F54B-BD66-ED6B9479F491}"/>
                    </a:ext>
                  </a:extLst>
                </p14:cNvPr>
                <p14:cNvContentPartPr/>
                <p14:nvPr/>
              </p14:nvContentPartPr>
              <p14:xfrm>
                <a:off x="3929025" y="3048800"/>
                <a:ext cx="730440" cy="1980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C8F9DE36-387B-F54B-BD66-ED6B9479F49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898065" y="3018200"/>
                  <a:ext cx="7920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2B55582-7AE3-5A46-93C2-D251E8DCAEFE}"/>
                    </a:ext>
                  </a:extLst>
                </p14:cNvPr>
                <p14:cNvContentPartPr/>
                <p14:nvPr/>
              </p14:nvContentPartPr>
              <p14:xfrm>
                <a:off x="4115145" y="2952680"/>
                <a:ext cx="36360" cy="162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2B55582-7AE3-5A46-93C2-D251E8DCAEF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084185" y="2921720"/>
                  <a:ext cx="97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8FAC639-2FB5-E540-B2D0-0981BACCADBD}"/>
                    </a:ext>
                  </a:extLst>
                </p14:cNvPr>
                <p14:cNvContentPartPr/>
                <p14:nvPr/>
              </p14:nvContentPartPr>
              <p14:xfrm>
                <a:off x="5008305" y="2873120"/>
                <a:ext cx="198720" cy="5637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8FAC639-2FB5-E540-B2D0-0981BACCADB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977705" y="2842520"/>
                  <a:ext cx="26028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5CF6339-F557-874E-B9BE-C3451F89440D}"/>
                    </a:ext>
                  </a:extLst>
                </p14:cNvPr>
                <p14:cNvContentPartPr/>
                <p14:nvPr/>
              </p14:nvContentPartPr>
              <p14:xfrm>
                <a:off x="4933425" y="2944760"/>
                <a:ext cx="646920" cy="2703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5CF6339-F557-874E-B9BE-C3451F89440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902825" y="2913800"/>
                  <a:ext cx="7081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5B23F80-24E4-5849-A43E-F3F757DF6075}"/>
                    </a:ext>
                  </a:extLst>
                </p14:cNvPr>
                <p14:cNvContentPartPr/>
                <p14:nvPr/>
              </p14:nvContentPartPr>
              <p14:xfrm>
                <a:off x="5325825" y="2952680"/>
                <a:ext cx="32040" cy="162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5B23F80-24E4-5849-A43E-F3F757DF607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295225" y="2921720"/>
                  <a:ext cx="93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7D0AE39-80A2-294C-83FF-F7567CB7B544}"/>
                    </a:ext>
                  </a:extLst>
                </p14:cNvPr>
                <p14:cNvContentPartPr/>
                <p14:nvPr/>
              </p14:nvContentPartPr>
              <p14:xfrm>
                <a:off x="5413305" y="2952680"/>
                <a:ext cx="24120" cy="241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7D0AE39-80A2-294C-83FF-F7567CB7B54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382345" y="2921720"/>
                  <a:ext cx="85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DBF4FBB-260E-E34E-9F59-C465369AE06D}"/>
                    </a:ext>
                  </a:extLst>
                </p14:cNvPr>
                <p14:cNvContentPartPr/>
                <p14:nvPr/>
              </p14:nvContentPartPr>
              <p14:xfrm>
                <a:off x="5635425" y="3031880"/>
                <a:ext cx="119520" cy="1828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DBF4FBB-260E-E34E-9F59-C465369AE06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604825" y="3001280"/>
                  <a:ext cx="1807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125E5A9-0B32-7447-B0FC-9ADA93B01BC0}"/>
                    </a:ext>
                  </a:extLst>
                </p14:cNvPr>
                <p14:cNvContentPartPr/>
                <p14:nvPr/>
              </p14:nvContentPartPr>
              <p14:xfrm>
                <a:off x="5802105" y="3063560"/>
                <a:ext cx="143280" cy="1670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125E5A9-0B32-7447-B0FC-9ADA93B01BC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771505" y="3032960"/>
                  <a:ext cx="2044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4C0DC6C-4970-8943-9B24-11DABA841000}"/>
                    </a:ext>
                  </a:extLst>
                </p14:cNvPr>
                <p14:cNvContentPartPr/>
                <p14:nvPr/>
              </p14:nvContentPartPr>
              <p14:xfrm>
                <a:off x="6024225" y="3055640"/>
                <a:ext cx="8280" cy="1432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4C0DC6C-4970-8943-9B24-11DABA84100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993625" y="3025040"/>
                  <a:ext cx="69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A8EFAFC-0330-0644-A945-CEF043A725DB}"/>
                    </a:ext>
                  </a:extLst>
                </p14:cNvPr>
                <p14:cNvContentPartPr/>
                <p14:nvPr/>
              </p14:nvContentPartPr>
              <p14:xfrm>
                <a:off x="6080025" y="3000200"/>
                <a:ext cx="16200" cy="162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A8EFAFC-0330-0644-A945-CEF043A725D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049425" y="2969600"/>
                  <a:ext cx="77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DEF0774-D665-F046-AC57-547B1CEA8BA0}"/>
                    </a:ext>
                  </a:extLst>
                </p14:cNvPr>
                <p14:cNvContentPartPr/>
                <p14:nvPr/>
              </p14:nvContentPartPr>
              <p14:xfrm>
                <a:off x="5984625" y="3047720"/>
                <a:ext cx="476640" cy="3970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DEF0774-D665-F046-AC57-547B1CEA8BA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954025" y="3017120"/>
                  <a:ext cx="53784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81EA977-C636-E744-900D-F9FCAAA2B6ED}"/>
                    </a:ext>
                  </a:extLst>
                </p14:cNvPr>
                <p14:cNvContentPartPr/>
                <p14:nvPr/>
              </p14:nvContentPartPr>
              <p14:xfrm>
                <a:off x="6754665" y="2841440"/>
                <a:ext cx="302040" cy="3416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81EA977-C636-E744-900D-F9FCAAA2B6E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724065" y="2810840"/>
                  <a:ext cx="3632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53FADB4-0653-B849-B3A8-11BA340B1192}"/>
                    </a:ext>
                  </a:extLst>
                </p14:cNvPr>
                <p14:cNvContentPartPr/>
                <p14:nvPr/>
              </p14:nvContentPartPr>
              <p14:xfrm>
                <a:off x="6923145" y="2890040"/>
                <a:ext cx="744840" cy="2851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53FADB4-0653-B849-B3A8-11BA340B119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892545" y="2859440"/>
                  <a:ext cx="8060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4200008-8F2A-B949-B629-741F66CF0490}"/>
                    </a:ext>
                  </a:extLst>
                </p14:cNvPr>
                <p14:cNvContentPartPr/>
                <p14:nvPr/>
              </p14:nvContentPartPr>
              <p14:xfrm>
                <a:off x="7670865" y="3008120"/>
                <a:ext cx="187200" cy="1670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4200008-8F2A-B949-B629-741F66CF049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640265" y="2977520"/>
                  <a:ext cx="248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737BC89-8815-804B-A868-0BDA0513B21B}"/>
                    </a:ext>
                  </a:extLst>
                </p14:cNvPr>
                <p14:cNvContentPartPr/>
                <p14:nvPr/>
              </p14:nvContentPartPr>
              <p14:xfrm>
                <a:off x="7881825" y="3023960"/>
                <a:ext cx="32040" cy="1274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737BC89-8815-804B-A868-0BDA0513B21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851225" y="2993360"/>
                  <a:ext cx="93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1E725E2-7BC6-F04A-A158-4F576F447AAD}"/>
                    </a:ext>
                  </a:extLst>
                </p14:cNvPr>
                <p14:cNvContentPartPr/>
                <p14:nvPr/>
              </p14:nvContentPartPr>
              <p14:xfrm>
                <a:off x="7913505" y="2936840"/>
                <a:ext cx="24120" cy="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1E725E2-7BC6-F04A-A158-4F576F447AA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882905" y="2905880"/>
                  <a:ext cx="85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BBC8780-2416-A048-921B-E09534F2077B}"/>
                    </a:ext>
                  </a:extLst>
                </p14:cNvPr>
                <p14:cNvContentPartPr/>
                <p14:nvPr/>
              </p14:nvContentPartPr>
              <p14:xfrm>
                <a:off x="8016825" y="2960600"/>
                <a:ext cx="151200" cy="1987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BBC8780-2416-A048-921B-E09534F2077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985865" y="2930000"/>
                  <a:ext cx="2124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F333BF4-5EDF-6843-A522-6E7C7B0F07EF}"/>
                    </a:ext>
                  </a:extLst>
                </p14:cNvPr>
                <p14:cNvContentPartPr/>
                <p14:nvPr/>
              </p14:nvContentPartPr>
              <p14:xfrm>
                <a:off x="8246865" y="2868800"/>
                <a:ext cx="55800" cy="2746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F333BF4-5EDF-6843-A522-6E7C7B0F07E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216265" y="2838200"/>
                  <a:ext cx="1173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97B4376-AE2F-0B46-9D60-6F86292219ED}"/>
                    </a:ext>
                  </a:extLst>
                </p14:cNvPr>
                <p14:cNvContentPartPr/>
                <p14:nvPr/>
              </p14:nvContentPartPr>
              <p14:xfrm>
                <a:off x="8175585" y="3039800"/>
                <a:ext cx="111600" cy="82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97B4376-AE2F-0B46-9D60-6F86292219E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144625" y="3009200"/>
                  <a:ext cx="172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A467EFC-8685-B041-85B0-E3FD264FB9FD}"/>
                    </a:ext>
                  </a:extLst>
                </p14:cNvPr>
                <p14:cNvContentPartPr/>
                <p14:nvPr/>
              </p14:nvContentPartPr>
              <p14:xfrm>
                <a:off x="8358105" y="2992280"/>
                <a:ext cx="444960" cy="1591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A467EFC-8685-B041-85B0-E3FD264FB9F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327505" y="2961680"/>
                  <a:ext cx="506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592EF59-C6F8-6042-A594-3C65813201A3}"/>
                    </a:ext>
                  </a:extLst>
                </p14:cNvPr>
                <p14:cNvContentPartPr/>
                <p14:nvPr/>
              </p14:nvContentPartPr>
              <p14:xfrm>
                <a:off x="8834385" y="2944760"/>
                <a:ext cx="174960" cy="2224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592EF59-C6F8-6042-A594-3C65813201A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803425" y="2913800"/>
                  <a:ext cx="2361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89DF0A6-EA8F-EA47-9AC7-0A38FEC0E640}"/>
                    </a:ext>
                  </a:extLst>
                </p14:cNvPr>
                <p14:cNvContentPartPr/>
                <p14:nvPr/>
              </p14:nvContentPartPr>
              <p14:xfrm>
                <a:off x="8894145" y="3039800"/>
                <a:ext cx="241920" cy="162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89DF0A6-EA8F-EA47-9AC7-0A38FEC0E64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863545" y="3009200"/>
                  <a:ext cx="303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715CAD6-33EC-DB4F-9C91-B146DE06B9DE}"/>
                    </a:ext>
                  </a:extLst>
                </p14:cNvPr>
                <p14:cNvContentPartPr/>
                <p14:nvPr/>
              </p14:nvContentPartPr>
              <p14:xfrm>
                <a:off x="9367905" y="2961320"/>
                <a:ext cx="522360" cy="1980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715CAD6-33EC-DB4F-9C91-B146DE06B9D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337305" y="2930720"/>
                  <a:ext cx="583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7B302A5-C158-9F4D-8167-132E8A5EA5DD}"/>
                    </a:ext>
                  </a:extLst>
                </p14:cNvPr>
                <p14:cNvContentPartPr/>
                <p14:nvPr/>
              </p14:nvContentPartPr>
              <p14:xfrm>
                <a:off x="9929505" y="2826320"/>
                <a:ext cx="198720" cy="3567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7B302A5-C158-9F4D-8167-132E8A5EA5D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898905" y="2795720"/>
                  <a:ext cx="2602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96E042B5-B8AD-7F4F-92DB-35B9F1D0DFC8}"/>
                    </a:ext>
                  </a:extLst>
                </p14:cNvPr>
                <p14:cNvContentPartPr/>
                <p14:nvPr/>
              </p14:nvContentPartPr>
              <p14:xfrm>
                <a:off x="10358265" y="2786720"/>
                <a:ext cx="284400" cy="4042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96E042B5-B8AD-7F4F-92DB-35B9F1D0DFC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327665" y="2756120"/>
                  <a:ext cx="3456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838D479-B000-204B-A445-A95C2926CB2A}"/>
                    </a:ext>
                  </a:extLst>
                </p14:cNvPr>
                <p14:cNvContentPartPr/>
                <p14:nvPr/>
              </p14:nvContentPartPr>
              <p14:xfrm>
                <a:off x="10659945" y="2872400"/>
                <a:ext cx="802080" cy="2948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838D479-B000-204B-A445-A95C2926CB2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629345" y="2841800"/>
                  <a:ext cx="8632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8943154-E16A-BA48-AB77-14BD9C2D866D}"/>
                    </a:ext>
                  </a:extLst>
                </p14:cNvPr>
                <p14:cNvContentPartPr/>
                <p14:nvPr/>
              </p14:nvContentPartPr>
              <p14:xfrm>
                <a:off x="11334585" y="2968520"/>
                <a:ext cx="230400" cy="478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8943154-E16A-BA48-AB77-14BD9C2D866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303985" y="2937920"/>
                  <a:ext cx="291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3371DF7-B47C-EC42-AEEE-66F8AACF5C3A}"/>
                    </a:ext>
                  </a:extLst>
                </p14:cNvPr>
                <p14:cNvContentPartPr/>
                <p14:nvPr/>
              </p14:nvContentPartPr>
              <p14:xfrm>
                <a:off x="1000065" y="3628040"/>
                <a:ext cx="333720" cy="4518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3371DF7-B47C-EC42-AEEE-66F8AACF5C3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59025" y="3587000"/>
                  <a:ext cx="41580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572C1BA-F2E8-784D-92B6-5D02CE1A1192}"/>
                    </a:ext>
                  </a:extLst>
                </p14:cNvPr>
                <p14:cNvContentPartPr/>
                <p14:nvPr/>
              </p14:nvContentPartPr>
              <p14:xfrm>
                <a:off x="1245945" y="3531920"/>
                <a:ext cx="32040" cy="82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572C1BA-F2E8-784D-92B6-5D02CE1A119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215345" y="3501320"/>
                  <a:ext cx="93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599A03E-F5DD-084E-A3E5-93D0F60CA638}"/>
                    </a:ext>
                  </a:extLst>
                </p14:cNvPr>
                <p14:cNvContentPartPr/>
                <p14:nvPr/>
              </p14:nvContentPartPr>
              <p14:xfrm>
                <a:off x="1404705" y="3452720"/>
                <a:ext cx="262440" cy="3812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599A03E-F5DD-084E-A3E5-93D0F60CA63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363665" y="3411680"/>
                  <a:ext cx="3441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5049912-9156-744E-9741-A9990D887694}"/>
                    </a:ext>
                  </a:extLst>
                </p14:cNvPr>
                <p14:cNvContentPartPr/>
                <p14:nvPr/>
              </p14:nvContentPartPr>
              <p14:xfrm>
                <a:off x="1548345" y="3714440"/>
                <a:ext cx="174240" cy="478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5049912-9156-744E-9741-A9990D88769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517745" y="3683840"/>
                  <a:ext cx="235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F091543-2F12-B740-A1DB-D425DD83C099}"/>
                    </a:ext>
                  </a:extLst>
                </p14:cNvPr>
                <p14:cNvContentPartPr/>
                <p14:nvPr/>
              </p14:nvContentPartPr>
              <p14:xfrm>
                <a:off x="1785585" y="3500240"/>
                <a:ext cx="143280" cy="3337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F091543-2F12-B740-A1DB-D425DD83C09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754985" y="3469640"/>
                  <a:ext cx="2044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99F8D7F-AF0D-B64C-8EA7-D17791A38228}"/>
                    </a:ext>
                  </a:extLst>
                </p14:cNvPr>
                <p14:cNvContentPartPr/>
                <p14:nvPr/>
              </p14:nvContentPartPr>
              <p14:xfrm>
                <a:off x="1777665" y="3611480"/>
                <a:ext cx="159120" cy="558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99F8D7F-AF0D-B64C-8EA7-D17791A3822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747065" y="3580880"/>
                  <a:ext cx="220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0FD8E53-79FD-AC4A-9C56-4EA5E805453E}"/>
                    </a:ext>
                  </a:extLst>
                </p14:cNvPr>
                <p14:cNvContentPartPr/>
                <p14:nvPr/>
              </p14:nvContentPartPr>
              <p14:xfrm>
                <a:off x="1404705" y="3571520"/>
                <a:ext cx="159120" cy="320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0FD8E53-79FD-AC4A-9C56-4EA5E805453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363665" y="3530840"/>
                  <a:ext cx="241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CFF0B5B-A438-4146-A5C9-DB6D8D3F6539}"/>
                    </a:ext>
                  </a:extLst>
                </p14:cNvPr>
                <p14:cNvContentPartPr/>
                <p14:nvPr/>
              </p14:nvContentPartPr>
              <p14:xfrm>
                <a:off x="2480745" y="3396920"/>
                <a:ext cx="241920" cy="5958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CFF0B5B-A438-4146-A5C9-DB6D8D3F653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450145" y="3366320"/>
                  <a:ext cx="30348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088F9F1-F26F-1245-9487-9DA3492C33DB}"/>
                    </a:ext>
                  </a:extLst>
                </p14:cNvPr>
                <p14:cNvContentPartPr/>
                <p14:nvPr/>
              </p14:nvContentPartPr>
              <p14:xfrm>
                <a:off x="2584065" y="3603560"/>
                <a:ext cx="718200" cy="1749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088F9F1-F26F-1245-9487-9DA3492C33D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553105" y="3572600"/>
                  <a:ext cx="7797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185B27E4-2856-2948-91AD-68678FBB1332}"/>
                    </a:ext>
                  </a:extLst>
                </p14:cNvPr>
                <p14:cNvContentPartPr/>
                <p14:nvPr/>
              </p14:nvContentPartPr>
              <p14:xfrm>
                <a:off x="2842185" y="3516080"/>
                <a:ext cx="31320" cy="82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185B27E4-2856-2948-91AD-68678FBB133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811585" y="3485480"/>
                  <a:ext cx="92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07A3C3C-6F5B-7D48-8C5D-69CAE3509075}"/>
                    </a:ext>
                  </a:extLst>
                </p14:cNvPr>
                <p14:cNvContentPartPr/>
                <p14:nvPr/>
              </p14:nvContentPartPr>
              <p14:xfrm>
                <a:off x="2936865" y="3500240"/>
                <a:ext cx="8280" cy="162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07A3C3C-6F5B-7D48-8C5D-69CAE350907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905905" y="3469640"/>
                  <a:ext cx="69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72A2ABD5-BC83-C04A-B069-695C4F6C94DE}"/>
                    </a:ext>
                  </a:extLst>
                </p14:cNvPr>
                <p14:cNvContentPartPr/>
                <p14:nvPr/>
              </p14:nvContentPartPr>
              <p14:xfrm>
                <a:off x="3488025" y="3459560"/>
                <a:ext cx="226080" cy="2869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72A2ABD5-BC83-C04A-B069-695C4F6C94D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457065" y="3428960"/>
                  <a:ext cx="2876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796F335-31FD-D94D-8B9B-8E8876A4B115}"/>
                    </a:ext>
                  </a:extLst>
                </p14:cNvPr>
                <p14:cNvContentPartPr/>
                <p14:nvPr/>
              </p14:nvContentPartPr>
              <p14:xfrm>
                <a:off x="3817785" y="3468560"/>
                <a:ext cx="174960" cy="3099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796F335-31FD-D94D-8B9B-8E8876A4B11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787185" y="3437960"/>
                  <a:ext cx="2361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9220639-C0B3-6746-9D78-2B839AAAB8A8}"/>
                    </a:ext>
                  </a:extLst>
                </p14:cNvPr>
                <p14:cNvContentPartPr/>
                <p14:nvPr/>
              </p14:nvContentPartPr>
              <p14:xfrm>
                <a:off x="4294065" y="3366320"/>
                <a:ext cx="222480" cy="3726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9220639-C0B3-6746-9D78-2B839AAAB8A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263465" y="3335360"/>
                  <a:ext cx="2840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79D76DA-2DA3-CB44-BABC-FB4B86C68CCF}"/>
                    </a:ext>
                  </a:extLst>
                </p14:cNvPr>
                <p14:cNvContentPartPr/>
                <p14:nvPr/>
              </p14:nvContentPartPr>
              <p14:xfrm>
                <a:off x="4555785" y="3436880"/>
                <a:ext cx="47880" cy="3020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79D76DA-2DA3-CB44-BABC-FB4B86C68CC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525185" y="3405920"/>
                  <a:ext cx="1094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4080BF62-425F-664E-9239-CE434C292139}"/>
                    </a:ext>
                  </a:extLst>
                </p14:cNvPr>
                <p14:cNvContentPartPr/>
                <p14:nvPr/>
              </p14:nvContentPartPr>
              <p14:xfrm>
                <a:off x="4484505" y="3413840"/>
                <a:ext cx="1445040" cy="3009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4080BF62-425F-664E-9239-CE434C29213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453905" y="3383240"/>
                  <a:ext cx="15062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0061A07-D708-8744-8B2B-86F201848701}"/>
                    </a:ext>
                  </a:extLst>
                </p14:cNvPr>
                <p14:cNvContentPartPr/>
                <p14:nvPr/>
              </p14:nvContentPartPr>
              <p14:xfrm>
                <a:off x="6294225" y="3492320"/>
                <a:ext cx="635400" cy="1987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0061A07-D708-8744-8B2B-86F20184870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263625" y="3461720"/>
                  <a:ext cx="696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10B858E-87BF-1A4F-935C-B94218100468}"/>
                    </a:ext>
                  </a:extLst>
                </p14:cNvPr>
                <p14:cNvContentPartPr/>
                <p14:nvPr/>
              </p14:nvContentPartPr>
              <p14:xfrm>
                <a:off x="6508425" y="3428960"/>
                <a:ext cx="47880" cy="3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10B858E-87BF-1A4F-935C-B9421810046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477825" y="3398000"/>
                  <a:ext cx="109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EB7F5B0-0A67-3E47-8E3D-F61AFE0A74A1}"/>
                    </a:ext>
                  </a:extLst>
                </p14:cNvPr>
                <p14:cNvContentPartPr/>
                <p14:nvPr/>
              </p14:nvContentPartPr>
              <p14:xfrm>
                <a:off x="7127625" y="3360920"/>
                <a:ext cx="817920" cy="3697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EB7F5B0-0A67-3E47-8E3D-F61AFE0A74A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097025" y="3330320"/>
                  <a:ext cx="8791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96BCE33-E4CF-6A47-9613-B206835EA467}"/>
                    </a:ext>
                  </a:extLst>
                </p14:cNvPr>
                <p14:cNvContentPartPr/>
                <p14:nvPr/>
              </p14:nvContentPartPr>
              <p14:xfrm>
                <a:off x="8223105" y="3309800"/>
                <a:ext cx="238320" cy="3812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96BCE33-E4CF-6A47-9613-B206835EA46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192505" y="3279200"/>
                  <a:ext cx="29988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6C45806-69A8-FC44-9B13-8B601409616A}"/>
                    </a:ext>
                  </a:extLst>
                </p14:cNvPr>
                <p14:cNvContentPartPr/>
                <p14:nvPr/>
              </p14:nvContentPartPr>
              <p14:xfrm>
                <a:off x="8377545" y="3374240"/>
                <a:ext cx="735120" cy="2772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6C45806-69A8-FC44-9B13-8B601409616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346585" y="3343640"/>
                  <a:ext cx="7963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9EA2F54-4ABD-FB4F-BB7D-3F622C7A5C8A}"/>
                    </a:ext>
                  </a:extLst>
                </p14:cNvPr>
                <p14:cNvContentPartPr/>
                <p14:nvPr/>
              </p14:nvContentPartPr>
              <p14:xfrm>
                <a:off x="9088185" y="3484400"/>
                <a:ext cx="143280" cy="1591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9EA2F54-4ABD-FB4F-BB7D-3F622C7A5C8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057585" y="3453800"/>
                  <a:ext cx="204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E1898E8D-F677-D340-8857-D5236A993974}"/>
                    </a:ext>
                  </a:extLst>
                </p14:cNvPr>
                <p14:cNvContentPartPr/>
                <p14:nvPr/>
              </p14:nvContentPartPr>
              <p14:xfrm>
                <a:off x="9318585" y="3325640"/>
                <a:ext cx="1182960" cy="3258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E1898E8D-F677-D340-8857-D5236A99397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287625" y="3295040"/>
                  <a:ext cx="12445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CBB0EED1-0D90-544F-91F5-90A17DE3A302}"/>
                    </a:ext>
                  </a:extLst>
                </p14:cNvPr>
                <p14:cNvContentPartPr/>
                <p14:nvPr/>
              </p14:nvContentPartPr>
              <p14:xfrm>
                <a:off x="10675785" y="3659000"/>
                <a:ext cx="16200" cy="82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CBB0EED1-0D90-544F-91F5-90A17DE3A30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645185" y="3628400"/>
                  <a:ext cx="77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21FC5D8-BB5D-FE40-ACE5-7AE0867F22DA}"/>
                    </a:ext>
                  </a:extLst>
                </p14:cNvPr>
                <p14:cNvContentPartPr/>
                <p14:nvPr/>
              </p14:nvContentPartPr>
              <p14:xfrm>
                <a:off x="8603985" y="3401600"/>
                <a:ext cx="8280" cy="198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21FC5D8-BB5D-FE40-ACE5-7AE0867F22D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573385" y="3370640"/>
                  <a:ext cx="69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26095FE-C31A-A74F-B0A2-155E36CA5DEC}"/>
                    </a:ext>
                  </a:extLst>
                </p14:cNvPr>
                <p14:cNvContentPartPr/>
                <p14:nvPr/>
              </p14:nvContentPartPr>
              <p14:xfrm>
                <a:off x="8651865" y="3404840"/>
                <a:ext cx="8280" cy="162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26095FE-C31A-A74F-B0A2-155E36CA5DE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620905" y="3374240"/>
                  <a:ext cx="69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884656D-10CA-B743-85CE-71E92802F966}"/>
                    </a:ext>
                  </a:extLst>
                </p14:cNvPr>
                <p14:cNvContentPartPr/>
                <p14:nvPr/>
              </p14:nvContentPartPr>
              <p14:xfrm>
                <a:off x="9294465" y="977000"/>
                <a:ext cx="44280" cy="234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884656D-10CA-B743-85CE-71E92802F96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263865" y="946400"/>
                  <a:ext cx="105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F27E67A-EE74-6342-BBAC-5CA0BF04912F}"/>
                    </a:ext>
                  </a:extLst>
                </p14:cNvPr>
                <p14:cNvContentPartPr/>
                <p14:nvPr/>
              </p14:nvContentPartPr>
              <p14:xfrm>
                <a:off x="1055505" y="4217360"/>
                <a:ext cx="770400" cy="5612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F27E67A-EE74-6342-BBAC-5CA0BF04912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14465" y="4176320"/>
                  <a:ext cx="85212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830D2A5-4347-4641-A94A-B6F11F2AD499}"/>
                    </a:ext>
                  </a:extLst>
                </p14:cNvPr>
                <p14:cNvContentPartPr/>
                <p14:nvPr/>
              </p14:nvContentPartPr>
              <p14:xfrm>
                <a:off x="1774425" y="4429040"/>
                <a:ext cx="123120" cy="241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830D2A5-4347-4641-A94A-B6F11F2AD49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733385" y="4388000"/>
                  <a:ext cx="204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9651A0B-36C7-E44F-85DA-115C2F3F70BC}"/>
                    </a:ext>
                  </a:extLst>
                </p14:cNvPr>
                <p14:cNvContentPartPr/>
                <p14:nvPr/>
              </p14:nvContentPartPr>
              <p14:xfrm>
                <a:off x="1539705" y="4270280"/>
                <a:ext cx="39960" cy="162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9651A0B-36C7-E44F-85DA-115C2F3F70B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509105" y="4239680"/>
                  <a:ext cx="1015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E3C16337-DCA5-7D4A-B698-8A76C054939B}"/>
                    </a:ext>
                  </a:extLst>
                </p14:cNvPr>
                <p14:cNvContentPartPr/>
                <p14:nvPr/>
              </p14:nvContentPartPr>
              <p14:xfrm>
                <a:off x="1460145" y="4301960"/>
                <a:ext cx="127440" cy="399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E3C16337-DCA5-7D4A-B698-8A76C054939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419465" y="4260920"/>
                  <a:ext cx="209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33EB782-CA38-C14E-B5DF-777F7E582717}"/>
                    </a:ext>
                  </a:extLst>
                </p14:cNvPr>
                <p14:cNvContentPartPr/>
                <p14:nvPr/>
              </p14:nvContentPartPr>
              <p14:xfrm>
                <a:off x="1865145" y="4194320"/>
                <a:ext cx="198720" cy="3459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33EB782-CA38-C14E-B5DF-777F7E58271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824105" y="4153280"/>
                  <a:ext cx="2808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53BEFF9-BEDA-F140-81E8-269649C85199}"/>
                    </a:ext>
                  </a:extLst>
                </p14:cNvPr>
                <p14:cNvContentPartPr/>
                <p14:nvPr/>
              </p14:nvContentPartPr>
              <p14:xfrm>
                <a:off x="1873065" y="4325720"/>
                <a:ext cx="135360" cy="162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53BEFF9-BEDA-F140-81E8-269649C8519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832025" y="4284680"/>
                  <a:ext cx="217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1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BDBCE82-7F43-AF4B-9201-9DE1EFA65EC2}"/>
                    </a:ext>
                  </a:extLst>
                </p14:cNvPr>
                <p14:cNvContentPartPr/>
                <p14:nvPr/>
              </p14:nvContentPartPr>
              <p14:xfrm>
                <a:off x="2298225" y="4262360"/>
                <a:ext cx="1178640" cy="2145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BDBCE82-7F43-AF4B-9201-9DE1EFA65EC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257185" y="4221320"/>
                  <a:ext cx="12607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1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81ED2E36-B509-A642-A793-BD4F9DE7C2F1}"/>
                    </a:ext>
                  </a:extLst>
                </p14:cNvPr>
                <p14:cNvContentPartPr/>
                <p14:nvPr/>
              </p14:nvContentPartPr>
              <p14:xfrm>
                <a:off x="2492265" y="4190720"/>
                <a:ext cx="24120" cy="241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81ED2E36-B509-A642-A793-BD4F9DE7C2F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461665" y="4160120"/>
                  <a:ext cx="85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1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B369738-E6B5-F94D-862D-45F0FA2417DC}"/>
                    </a:ext>
                  </a:extLst>
                </p14:cNvPr>
                <p14:cNvContentPartPr/>
                <p14:nvPr/>
              </p14:nvContentPartPr>
              <p14:xfrm>
                <a:off x="3690705" y="4064000"/>
                <a:ext cx="294120" cy="4050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B369738-E6B5-F94D-862D-45F0FA2417D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660105" y="4033040"/>
                  <a:ext cx="35532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1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BFCA483-99D5-404D-B068-CF1EB81E0831}"/>
                    </a:ext>
                  </a:extLst>
                </p14:cNvPr>
                <p14:cNvContentPartPr/>
                <p14:nvPr/>
              </p14:nvContentPartPr>
              <p14:xfrm>
                <a:off x="3984465" y="4107200"/>
                <a:ext cx="889200" cy="3142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BFCA483-99D5-404D-B068-CF1EB81E083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943425" y="4066160"/>
                  <a:ext cx="9712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1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C412A77-6740-AB48-AF31-20A8798CEFE6}"/>
                    </a:ext>
                  </a:extLst>
                </p14:cNvPr>
                <p14:cNvContentPartPr/>
                <p14:nvPr/>
              </p14:nvContentPartPr>
              <p14:xfrm>
                <a:off x="5198745" y="4127360"/>
                <a:ext cx="79560" cy="2782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C412A77-6740-AB48-AF31-20A8798CEFE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158065" y="4086320"/>
                  <a:ext cx="1616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B42FEA96-C576-DD41-831E-BAA572F48186}"/>
                    </a:ext>
                  </a:extLst>
                </p14:cNvPr>
                <p14:cNvContentPartPr/>
                <p14:nvPr/>
              </p14:nvContentPartPr>
              <p14:xfrm>
                <a:off x="5041065" y="4008200"/>
                <a:ext cx="364680" cy="3178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B42FEA96-C576-DD41-831E-BAA572F4818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010465" y="3977600"/>
                  <a:ext cx="4258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78E1049-CE63-334C-B6FE-443FF6C33E97}"/>
                    </a:ext>
                  </a:extLst>
                </p14:cNvPr>
                <p14:cNvContentPartPr/>
                <p14:nvPr/>
              </p14:nvContentPartPr>
              <p14:xfrm>
                <a:off x="5421945" y="4226000"/>
                <a:ext cx="586800" cy="1555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78E1049-CE63-334C-B6FE-443FF6C33E9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391345" y="4195400"/>
                  <a:ext cx="648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85B6265-9D50-4343-A63E-27594FE37609}"/>
                    </a:ext>
                  </a:extLst>
                </p14:cNvPr>
                <p14:cNvContentPartPr/>
                <p14:nvPr/>
              </p14:nvContentPartPr>
              <p14:xfrm>
                <a:off x="6349665" y="3976520"/>
                <a:ext cx="119520" cy="3891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85B6265-9D50-4343-A63E-27594FE3760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308985" y="3935480"/>
                  <a:ext cx="2012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3CBEB25-79B1-9F46-9958-814FA77BA51A}"/>
                    </a:ext>
                  </a:extLst>
                </p14:cNvPr>
                <p14:cNvContentPartPr/>
                <p14:nvPr/>
              </p14:nvContentPartPr>
              <p14:xfrm>
                <a:off x="6564225" y="4055720"/>
                <a:ext cx="230400" cy="27828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3CBEB25-79B1-9F46-9958-814FA77BA51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523185" y="4015040"/>
                  <a:ext cx="3124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B2F27C0-06AD-CD43-AECB-7C362E78032A}"/>
                    </a:ext>
                  </a:extLst>
                </p14:cNvPr>
                <p14:cNvContentPartPr/>
                <p14:nvPr/>
              </p14:nvContentPartPr>
              <p14:xfrm>
                <a:off x="7016745" y="4036640"/>
                <a:ext cx="230400" cy="2498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B2F27C0-06AD-CD43-AECB-7C362E78032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975705" y="3995600"/>
                  <a:ext cx="3124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3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A1CABDC-479B-3744-AF6F-4929C03949CE}"/>
                    </a:ext>
                  </a:extLst>
                </p14:cNvPr>
                <p14:cNvContentPartPr/>
                <p14:nvPr/>
              </p14:nvContentPartPr>
              <p14:xfrm>
                <a:off x="7024665" y="4143200"/>
                <a:ext cx="198720" cy="637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A1CABDC-479B-3744-AF6F-4929C03949C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993705" y="4112600"/>
                  <a:ext cx="260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3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FA3A61D-370E-7547-8408-6DB0CE9A7A43}"/>
                    </a:ext>
                  </a:extLst>
                </p14:cNvPr>
                <p14:cNvContentPartPr/>
                <p14:nvPr/>
              </p14:nvContentPartPr>
              <p14:xfrm>
                <a:off x="7073985" y="3992360"/>
                <a:ext cx="204840" cy="241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FA3A61D-370E-7547-8408-6DB0CE9A7A4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043385" y="3961760"/>
                  <a:ext cx="266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3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EC8355E-2789-F343-98E9-06754CF81542}"/>
                    </a:ext>
                  </a:extLst>
                </p14:cNvPr>
                <p14:cNvContentPartPr/>
                <p14:nvPr/>
              </p14:nvContentPartPr>
              <p14:xfrm>
                <a:off x="7325985" y="4000280"/>
                <a:ext cx="202320" cy="3178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EC8355E-2789-F343-98E9-06754CF8154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285305" y="3959240"/>
                  <a:ext cx="2844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3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A829D7C-5C5B-C945-A853-D9573FE8967B}"/>
                    </a:ext>
                  </a:extLst>
                </p14:cNvPr>
                <p14:cNvContentPartPr/>
                <p14:nvPr/>
              </p14:nvContentPartPr>
              <p14:xfrm>
                <a:off x="7540545" y="3913160"/>
                <a:ext cx="127440" cy="4132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A829D7C-5C5B-C945-A853-D9573FE8967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499505" y="3872120"/>
                  <a:ext cx="20916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3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781404E-157F-3F40-B2EA-6008F31C4D9E}"/>
                    </a:ext>
                  </a:extLst>
                </p14:cNvPr>
                <p14:cNvContentPartPr/>
                <p14:nvPr/>
              </p14:nvContentPartPr>
              <p14:xfrm>
                <a:off x="7837545" y="4131680"/>
                <a:ext cx="457200" cy="1864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781404E-157F-3F40-B2EA-6008F31C4D9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806945" y="4101080"/>
                  <a:ext cx="518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4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3BEC8F68-81A7-1B42-80DF-6599ACDD554F}"/>
                    </a:ext>
                  </a:extLst>
                </p14:cNvPr>
                <p14:cNvContentPartPr/>
                <p14:nvPr/>
              </p14:nvContentPartPr>
              <p14:xfrm>
                <a:off x="8042385" y="3968600"/>
                <a:ext cx="38160" cy="82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3BEC8F68-81A7-1B42-80DF-6599ACDD554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011425" y="3938000"/>
                  <a:ext cx="99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4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38CCDEC-C2CE-7B45-A5FD-2854C8F0D395}"/>
                    </a:ext>
                  </a:extLst>
                </p14:cNvPr>
                <p14:cNvContentPartPr/>
                <p14:nvPr/>
              </p14:nvContentPartPr>
              <p14:xfrm>
                <a:off x="8485185" y="3956360"/>
                <a:ext cx="190800" cy="3380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38CCDEC-C2CE-7B45-A5FD-2854C8F0D39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454225" y="3925400"/>
                  <a:ext cx="2523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4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BD3E723-4556-3B4F-A343-F135272E5B6A}"/>
                    </a:ext>
                  </a:extLst>
                </p14:cNvPr>
                <p14:cNvContentPartPr/>
                <p14:nvPr/>
              </p14:nvContentPartPr>
              <p14:xfrm>
                <a:off x="8723145" y="4111520"/>
                <a:ext cx="437040" cy="1591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BD3E723-4556-3B4F-A343-F135272E5B6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692545" y="4080920"/>
                  <a:ext cx="498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4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5F8FBAA-9919-E643-9ABF-5C1061000DDF}"/>
                    </a:ext>
                  </a:extLst>
                </p14:cNvPr>
                <p14:cNvContentPartPr/>
                <p14:nvPr/>
              </p14:nvContentPartPr>
              <p14:xfrm>
                <a:off x="9310665" y="3960680"/>
                <a:ext cx="222480" cy="2941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5F8FBAA-9919-E643-9ABF-5C1061000DD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279705" y="3930080"/>
                  <a:ext cx="2840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4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08B8415-5F92-DF4B-83E7-793AA4235C24}"/>
                    </a:ext>
                  </a:extLst>
                </p14:cNvPr>
                <p14:cNvContentPartPr/>
                <p14:nvPr/>
              </p14:nvContentPartPr>
              <p14:xfrm>
                <a:off x="9342345" y="3881120"/>
                <a:ext cx="254520" cy="478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08B8415-5F92-DF4B-83E7-793AA4235C2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311745" y="3850520"/>
                  <a:ext cx="315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5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84D642B-ACE2-3D4F-A29C-0C4F10911036}"/>
                    </a:ext>
                  </a:extLst>
                </p14:cNvPr>
                <p14:cNvContentPartPr/>
                <p14:nvPr/>
              </p14:nvContentPartPr>
              <p14:xfrm>
                <a:off x="9548625" y="4080560"/>
                <a:ext cx="214560" cy="1422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84D642B-ACE2-3D4F-A29C-0C4F1091103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518025" y="4049960"/>
                  <a:ext cx="276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5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B6A543E7-9E31-AD41-BAE2-C52D376CE2AA}"/>
                    </a:ext>
                  </a:extLst>
                </p14:cNvPr>
                <p14:cNvContentPartPr/>
                <p14:nvPr/>
              </p14:nvContentPartPr>
              <p14:xfrm>
                <a:off x="9771825" y="3972920"/>
                <a:ext cx="31320" cy="198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B6A543E7-9E31-AD41-BAE2-C52D376CE2A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741225" y="3942320"/>
                  <a:ext cx="92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5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21F4EF4-C1CF-8049-BE81-E69586F01183}"/>
                    </a:ext>
                  </a:extLst>
                </p14:cNvPr>
                <p14:cNvContentPartPr/>
                <p14:nvPr/>
              </p14:nvContentPartPr>
              <p14:xfrm>
                <a:off x="9691545" y="4064000"/>
                <a:ext cx="302040" cy="4132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21F4EF4-C1CF-8049-BE81-E69586F0118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660945" y="4033040"/>
                  <a:ext cx="36324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56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3FF47479-5293-A543-AC5B-FC12362A9E84}"/>
                    </a:ext>
                  </a:extLst>
                </p14:cNvPr>
                <p14:cNvContentPartPr/>
                <p14:nvPr/>
              </p14:nvContentPartPr>
              <p14:xfrm>
                <a:off x="1126785" y="4738640"/>
                <a:ext cx="714600" cy="32580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3FF47479-5293-A543-AC5B-FC12362A9E8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96185" y="4707680"/>
                  <a:ext cx="7761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58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C521A043-F5FB-D945-BBE8-0072555B5891}"/>
                    </a:ext>
                  </a:extLst>
                </p14:cNvPr>
                <p14:cNvContentPartPr/>
                <p14:nvPr/>
              </p14:nvContentPartPr>
              <p14:xfrm>
                <a:off x="2088345" y="4722800"/>
                <a:ext cx="293040" cy="2545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C521A043-F5FB-D945-BBE8-0072555B589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047305" y="4681760"/>
                  <a:ext cx="3751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60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57B0C291-B129-BA41-8BF7-1618DA005160}"/>
                    </a:ext>
                  </a:extLst>
                </p14:cNvPr>
                <p14:cNvContentPartPr/>
                <p14:nvPr/>
              </p14:nvContentPartPr>
              <p14:xfrm>
                <a:off x="2182665" y="4627400"/>
                <a:ext cx="309960" cy="637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57B0C291-B129-BA41-8BF7-1618DA00516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152065" y="4596800"/>
                  <a:ext cx="371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62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8006242-A52F-C24A-9025-A5EE2A676947}"/>
                    </a:ext>
                  </a:extLst>
                </p14:cNvPr>
                <p14:cNvContentPartPr/>
                <p14:nvPr/>
              </p14:nvContentPartPr>
              <p14:xfrm>
                <a:off x="2409465" y="4802000"/>
                <a:ext cx="305640" cy="19872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8006242-A52F-C24A-9025-A5EE2A67694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368425" y="4760960"/>
                  <a:ext cx="3873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6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B56FC0E9-302B-6048-B963-13F3399CC2E2}"/>
                    </a:ext>
                  </a:extLst>
                </p14:cNvPr>
                <p14:cNvContentPartPr/>
                <p14:nvPr/>
              </p14:nvContentPartPr>
              <p14:xfrm>
                <a:off x="2715465" y="4738640"/>
                <a:ext cx="7560" cy="828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B56FC0E9-302B-6048-B963-13F3399CC2E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684505" y="4707680"/>
                  <a:ext cx="68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6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33DA8D8-8A3C-6746-809D-AA9B96138C25}"/>
                    </a:ext>
                  </a:extLst>
                </p14:cNvPr>
                <p14:cNvContentPartPr/>
                <p14:nvPr/>
              </p14:nvContentPartPr>
              <p14:xfrm>
                <a:off x="2682705" y="4770320"/>
                <a:ext cx="270360" cy="42912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33DA8D8-8A3C-6746-809D-AA9B96138C2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652105" y="4739720"/>
                  <a:ext cx="3315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6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CADF12B0-A8F9-C640-8C89-719683D82DA3}"/>
                    </a:ext>
                  </a:extLst>
                </p14:cNvPr>
                <p14:cNvContentPartPr/>
                <p14:nvPr/>
              </p14:nvContentPartPr>
              <p14:xfrm>
                <a:off x="3182745" y="4794080"/>
                <a:ext cx="555840" cy="1670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CADF12B0-A8F9-C640-8C89-719683D82DA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152145" y="4763480"/>
                  <a:ext cx="617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7FC926DD-C4F1-1E47-930F-E4D1F4383224}"/>
                    </a:ext>
                  </a:extLst>
                </p14:cNvPr>
                <p14:cNvContentPartPr/>
                <p14:nvPr/>
              </p14:nvContentPartPr>
              <p14:xfrm>
                <a:off x="3310545" y="4706600"/>
                <a:ext cx="23400" cy="3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7FC926DD-C4F1-1E47-930F-E4D1F438322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279945" y="4676000"/>
                  <a:ext cx="84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CC9CDCDC-25BE-CD4E-9675-9C40954BDB9F}"/>
                    </a:ext>
                  </a:extLst>
                </p14:cNvPr>
                <p14:cNvContentPartPr/>
                <p14:nvPr/>
              </p14:nvContentPartPr>
              <p14:xfrm>
                <a:off x="3802665" y="4612280"/>
                <a:ext cx="300960" cy="3567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CC9CDCDC-25BE-CD4E-9675-9C40954BDB9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772065" y="4581680"/>
                  <a:ext cx="3625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4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EFAFB20-1C3B-0543-9FA5-C46095693055}"/>
                    </a:ext>
                  </a:extLst>
                </p14:cNvPr>
                <p14:cNvContentPartPr/>
                <p14:nvPr/>
              </p14:nvContentPartPr>
              <p14:xfrm>
                <a:off x="4159065" y="4786160"/>
                <a:ext cx="32040" cy="1512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EFAFB20-1C3B-0543-9FA5-C4609569305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128465" y="4755560"/>
                  <a:ext cx="93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4083B692-F534-B640-BEDE-AC46D671706B}"/>
                    </a:ext>
                  </a:extLst>
                </p14:cNvPr>
                <p14:cNvContentPartPr/>
                <p14:nvPr/>
              </p14:nvContentPartPr>
              <p14:xfrm>
                <a:off x="4211265" y="4707680"/>
                <a:ext cx="11880" cy="756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4083B692-F534-B640-BEDE-AC46D671706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180305" y="4677080"/>
                  <a:ext cx="73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78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36FFEB0-7BBA-6A47-AB65-9076A1C36386}"/>
                    </a:ext>
                  </a:extLst>
                </p14:cNvPr>
                <p14:cNvContentPartPr/>
                <p14:nvPr/>
              </p14:nvContentPartPr>
              <p14:xfrm>
                <a:off x="4254465" y="4770320"/>
                <a:ext cx="198720" cy="1591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36FFEB0-7BBA-6A47-AB65-9076A1C3638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223505" y="4739720"/>
                  <a:ext cx="2602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80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47C0B6D8-6877-7647-A81D-AEF1D36390F2}"/>
                    </a:ext>
                  </a:extLst>
                </p14:cNvPr>
                <p14:cNvContentPartPr/>
                <p14:nvPr/>
              </p14:nvContentPartPr>
              <p14:xfrm>
                <a:off x="4770345" y="4611560"/>
                <a:ext cx="349560" cy="2703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47C0B6D8-6877-7647-A81D-AEF1D36390F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739745" y="4580960"/>
                  <a:ext cx="4111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82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323AC444-91B8-E74F-9749-A7F84BEF9A68}"/>
                    </a:ext>
                  </a:extLst>
                </p14:cNvPr>
                <p14:cNvContentPartPr/>
                <p14:nvPr/>
              </p14:nvContentPartPr>
              <p14:xfrm>
                <a:off x="4802025" y="4547840"/>
                <a:ext cx="484560" cy="558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323AC444-91B8-E74F-9749-A7F84BEF9A6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771425" y="4517240"/>
                  <a:ext cx="545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8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FD976AE9-6CD9-504B-9DC8-C14240FECCEC}"/>
                    </a:ext>
                  </a:extLst>
                </p14:cNvPr>
                <p14:cNvContentPartPr/>
                <p14:nvPr/>
              </p14:nvContentPartPr>
              <p14:xfrm>
                <a:off x="4913985" y="4714520"/>
                <a:ext cx="190080" cy="162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FD976AE9-6CD9-504B-9DC8-C14240FECCE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883385" y="4683920"/>
                  <a:ext cx="251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8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DB18423-6303-C047-963E-264FB1561112}"/>
                    </a:ext>
                  </a:extLst>
                </p14:cNvPr>
                <p14:cNvContentPartPr/>
                <p14:nvPr/>
              </p14:nvContentPartPr>
              <p14:xfrm>
                <a:off x="5159145" y="4691840"/>
                <a:ext cx="627480" cy="1810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DB18423-6303-C047-963E-264FB156111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128545" y="4661240"/>
                  <a:ext cx="688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8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7E5D0CDF-DD72-DD49-A485-721F2F1A9304}"/>
                    </a:ext>
                  </a:extLst>
                </p14:cNvPr>
                <p14:cNvContentPartPr/>
                <p14:nvPr/>
              </p14:nvContentPartPr>
              <p14:xfrm>
                <a:off x="5873745" y="4520840"/>
                <a:ext cx="825840" cy="3214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7E5D0CDF-DD72-DD49-A485-721F2F1A930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842785" y="4489880"/>
                  <a:ext cx="8870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9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CE25FB3-D330-BF46-8E27-B41666961649}"/>
                    </a:ext>
                  </a:extLst>
                </p14:cNvPr>
                <p14:cNvContentPartPr/>
                <p14:nvPr/>
              </p14:nvContentPartPr>
              <p14:xfrm>
                <a:off x="5230785" y="4611560"/>
                <a:ext cx="16200" cy="82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CE25FB3-D330-BF46-8E27-B4166696164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199825" y="4580960"/>
                  <a:ext cx="77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9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B782EF9-D48E-6E43-8A72-82CEF8A9CD76}"/>
                    </a:ext>
                  </a:extLst>
                </p14:cNvPr>
                <p14:cNvContentPartPr/>
                <p14:nvPr/>
              </p14:nvContentPartPr>
              <p14:xfrm>
                <a:off x="5317905" y="4597520"/>
                <a:ext cx="24120" cy="144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B782EF9-D48E-6E43-8A72-82CEF8A9CD7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287305" y="4566560"/>
                  <a:ext cx="85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94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83A9576-82D2-AC49-A3C4-278EDABCEBDA}"/>
                    </a:ext>
                  </a:extLst>
                </p14:cNvPr>
                <p14:cNvContentPartPr/>
                <p14:nvPr/>
              </p14:nvContentPartPr>
              <p14:xfrm>
                <a:off x="6984705" y="4488080"/>
                <a:ext cx="135360" cy="3938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83A9576-82D2-AC49-A3C4-278EDABCEBD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954105" y="4457480"/>
                  <a:ext cx="19656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9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910A6E66-3260-1A48-B599-1CE7B795B9FC}"/>
                    </a:ext>
                  </a:extLst>
                </p14:cNvPr>
                <p14:cNvContentPartPr/>
                <p14:nvPr/>
              </p14:nvContentPartPr>
              <p14:xfrm>
                <a:off x="7135545" y="4460720"/>
                <a:ext cx="365400" cy="3812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910A6E66-3260-1A48-B599-1CE7B795B9F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104945" y="4430120"/>
                  <a:ext cx="4269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9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7243C83-C234-0A40-9D08-CC12DDFBE1A9}"/>
                    </a:ext>
                  </a:extLst>
                </p14:cNvPr>
                <p14:cNvContentPartPr/>
                <p14:nvPr/>
              </p14:nvContentPartPr>
              <p14:xfrm>
                <a:off x="7476825" y="4679240"/>
                <a:ext cx="32040" cy="1548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7243C83-C234-0A40-9D08-CC12DDFBE1A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446225" y="4648640"/>
                  <a:ext cx="93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0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01B2ECFE-5070-C64A-ABDC-209C2996FD47}"/>
                    </a:ext>
                  </a:extLst>
                </p14:cNvPr>
                <p14:cNvContentPartPr/>
                <p14:nvPr/>
              </p14:nvContentPartPr>
              <p14:xfrm>
                <a:off x="7492665" y="4603640"/>
                <a:ext cx="32040" cy="320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01B2ECFE-5070-C64A-ABDC-209C2996FD4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462065" y="4573040"/>
                  <a:ext cx="93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0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894A44FB-E243-8B4A-9167-33A68A3DFDFA}"/>
                    </a:ext>
                  </a:extLst>
                </p14:cNvPr>
                <p14:cNvContentPartPr/>
                <p14:nvPr/>
              </p14:nvContentPartPr>
              <p14:xfrm>
                <a:off x="7611825" y="4484480"/>
                <a:ext cx="71640" cy="3258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894A44FB-E243-8B4A-9167-33A68A3DFDF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581225" y="4453880"/>
                  <a:ext cx="1332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0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3C8B13C2-13B1-7B4E-9D22-69637BB476A0}"/>
                    </a:ext>
                  </a:extLst>
                </p14:cNvPr>
                <p14:cNvContentPartPr/>
                <p14:nvPr/>
              </p14:nvContentPartPr>
              <p14:xfrm>
                <a:off x="7754745" y="4643240"/>
                <a:ext cx="24120" cy="1670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3C8B13C2-13B1-7B4E-9D22-69637BB476A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724145" y="4612640"/>
                  <a:ext cx="856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0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D619B694-4DAC-D64F-ABA1-2FF624A895FD}"/>
                    </a:ext>
                  </a:extLst>
                </p14:cNvPr>
                <p14:cNvContentPartPr/>
                <p14:nvPr/>
              </p14:nvContentPartPr>
              <p14:xfrm>
                <a:off x="7802265" y="4556120"/>
                <a:ext cx="24120" cy="162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D619B694-4DAC-D64F-ABA1-2FF624A895F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771665" y="4525160"/>
                  <a:ext cx="85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0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F91F934B-91E5-514D-942D-DCF1EEBBE7AC}"/>
                    </a:ext>
                  </a:extLst>
                </p14:cNvPr>
                <p14:cNvContentPartPr/>
                <p14:nvPr/>
              </p14:nvContentPartPr>
              <p14:xfrm>
                <a:off x="7873905" y="4476560"/>
                <a:ext cx="198720" cy="3178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F91F934B-91E5-514D-942D-DCF1EEBBE7A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843305" y="4445960"/>
                  <a:ext cx="2602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1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D0AB532-0279-7440-A893-8A93E5DB2A61}"/>
                    </a:ext>
                  </a:extLst>
                </p14:cNvPr>
                <p14:cNvContentPartPr/>
                <p14:nvPr/>
              </p14:nvContentPartPr>
              <p14:xfrm>
                <a:off x="7976865" y="4690760"/>
                <a:ext cx="79560" cy="10368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D0AB532-0279-7440-A893-8A93E5DB2A6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946265" y="4660160"/>
                  <a:ext cx="141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1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48998D25-00B2-D445-BA47-E02387FD7225}"/>
                    </a:ext>
                  </a:extLst>
                </p14:cNvPr>
                <p14:cNvContentPartPr/>
                <p14:nvPr/>
              </p14:nvContentPartPr>
              <p14:xfrm>
                <a:off x="8096025" y="4659080"/>
                <a:ext cx="135360" cy="1353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48998D25-00B2-D445-BA47-E02387FD722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065425" y="4628480"/>
                  <a:ext cx="196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1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C5ED86E7-A2B7-9C4D-B325-2D1FB42C99F3}"/>
                    </a:ext>
                  </a:extLst>
                </p14:cNvPr>
                <p14:cNvContentPartPr/>
                <p14:nvPr/>
              </p14:nvContentPartPr>
              <p14:xfrm>
                <a:off x="8326425" y="4643240"/>
                <a:ext cx="135360" cy="17496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C5ED86E7-A2B7-9C4D-B325-2D1FB42C99F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295465" y="4612640"/>
                  <a:ext cx="196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1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4DC2D261-682F-284E-AA02-924D546E7D71}"/>
                    </a:ext>
                  </a:extLst>
                </p14:cNvPr>
                <p14:cNvContentPartPr/>
                <p14:nvPr/>
              </p14:nvContentPartPr>
              <p14:xfrm>
                <a:off x="8588145" y="4674920"/>
                <a:ext cx="270360" cy="1353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4DC2D261-682F-284E-AA02-924D546E7D7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557545" y="4644320"/>
                  <a:ext cx="331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1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C1705941-9162-6B49-8BE7-6D921EF2142B}"/>
                    </a:ext>
                  </a:extLst>
                </p14:cNvPr>
                <p14:cNvContentPartPr/>
                <p14:nvPr/>
              </p14:nvContentPartPr>
              <p14:xfrm>
                <a:off x="8953185" y="4643240"/>
                <a:ext cx="159120" cy="1353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C1705941-9162-6B49-8BE7-6D921EF2142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922585" y="4612640"/>
                  <a:ext cx="220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2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BB2D23ED-8987-4740-80A7-4F844C34D810}"/>
                    </a:ext>
                  </a:extLst>
                </p14:cNvPr>
                <p14:cNvContentPartPr/>
                <p14:nvPr/>
              </p14:nvContentPartPr>
              <p14:xfrm>
                <a:off x="9167745" y="4460720"/>
                <a:ext cx="39960" cy="31788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BB2D23ED-8987-4740-80A7-4F844C34D81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136785" y="4430120"/>
                  <a:ext cx="1015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2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92C24264-62E4-5F43-A64D-22F6890FD866}"/>
                    </a:ext>
                  </a:extLst>
                </p14:cNvPr>
                <p14:cNvContentPartPr/>
                <p14:nvPr/>
              </p14:nvContentPartPr>
              <p14:xfrm>
                <a:off x="9104025" y="4603640"/>
                <a:ext cx="174960" cy="162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92C24264-62E4-5F43-A64D-22F6890FD86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073425" y="4573040"/>
                  <a:ext cx="236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2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3F80404-697B-6345-AA20-B823409FF812}"/>
                    </a:ext>
                  </a:extLst>
                </p14:cNvPr>
                <p14:cNvContentPartPr/>
                <p14:nvPr/>
              </p14:nvContentPartPr>
              <p14:xfrm>
                <a:off x="9374025" y="4524080"/>
                <a:ext cx="8280" cy="2782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3F80404-697B-6345-AA20-B823409FF81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343425" y="4493480"/>
                  <a:ext cx="694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2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2CEE7F4-D845-394E-858D-6C945E234D0C}"/>
                    </a:ext>
                  </a:extLst>
                </p14:cNvPr>
                <p14:cNvContentPartPr/>
                <p14:nvPr/>
              </p14:nvContentPartPr>
              <p14:xfrm>
                <a:off x="9294465" y="4627400"/>
                <a:ext cx="300960" cy="1512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2CEE7F4-D845-394E-858D-6C945E234D0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263865" y="4596800"/>
                  <a:ext cx="362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2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58072DF8-0040-DE40-B77E-6640FCBE3AB7}"/>
                    </a:ext>
                  </a:extLst>
                </p14:cNvPr>
                <p14:cNvContentPartPr/>
                <p14:nvPr/>
              </p14:nvContentPartPr>
              <p14:xfrm>
                <a:off x="9644025" y="4436960"/>
                <a:ext cx="143280" cy="4766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58072DF8-0040-DE40-B77E-6640FCBE3AB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613065" y="4406360"/>
                  <a:ext cx="20448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3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0D96556-EB1D-584F-B6F5-4CC7E2CF8890}"/>
                    </a:ext>
                  </a:extLst>
                </p14:cNvPr>
                <p14:cNvContentPartPr/>
                <p14:nvPr/>
              </p14:nvContentPartPr>
              <p14:xfrm>
                <a:off x="9874065" y="4651160"/>
                <a:ext cx="397080" cy="43704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0D96556-EB1D-584F-B6F5-4CC7E2CF8890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843465" y="4620560"/>
                  <a:ext cx="45864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3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86508376-2001-B744-9CCE-CCBCCA493937}"/>
                    </a:ext>
                  </a:extLst>
                </p14:cNvPr>
                <p14:cNvContentPartPr/>
                <p14:nvPr/>
              </p14:nvContentPartPr>
              <p14:xfrm>
                <a:off x="10223265" y="4579880"/>
                <a:ext cx="16200" cy="3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86508376-2001-B744-9CCE-CCBCCA49393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192665" y="4548920"/>
                  <a:ext cx="77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3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DE9CF310-CA23-994F-8F7F-63D51FBD4029}"/>
                    </a:ext>
                  </a:extLst>
                </p14:cNvPr>
                <p14:cNvContentPartPr/>
                <p14:nvPr/>
              </p14:nvContentPartPr>
              <p14:xfrm>
                <a:off x="10294905" y="4682840"/>
                <a:ext cx="95760" cy="1512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DE9CF310-CA23-994F-8F7F-63D51FBD402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263945" y="4652240"/>
                  <a:ext cx="156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3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EFE7A4CE-5ED4-294C-B86D-4AF12E4FCA76}"/>
                    </a:ext>
                  </a:extLst>
                </p14:cNvPr>
                <p14:cNvContentPartPr/>
                <p14:nvPr/>
              </p14:nvContentPartPr>
              <p14:xfrm>
                <a:off x="10445745" y="4460720"/>
                <a:ext cx="174960" cy="4838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EFE7A4CE-5ED4-294C-B86D-4AF12E4FCA7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414785" y="4430120"/>
                  <a:ext cx="23616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3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99F2E982-8646-244E-979C-596F68472791}"/>
                    </a:ext>
                  </a:extLst>
                </p14:cNvPr>
                <p14:cNvContentPartPr/>
                <p14:nvPr/>
              </p14:nvContentPartPr>
              <p14:xfrm>
                <a:off x="10636185" y="4690760"/>
                <a:ext cx="373320" cy="16704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99F2E982-8646-244E-979C-596F6847279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605225" y="4660160"/>
                  <a:ext cx="434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4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B08A73B7-8672-C34B-8E25-C765AF10D2A7}"/>
                    </a:ext>
                  </a:extLst>
                </p14:cNvPr>
                <p14:cNvContentPartPr/>
                <p14:nvPr/>
              </p14:nvContentPartPr>
              <p14:xfrm>
                <a:off x="11183745" y="4794080"/>
                <a:ext cx="8280" cy="82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B08A73B7-8672-C34B-8E25-C765AF10D2A7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153145" y="4763480"/>
                  <a:ext cx="69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4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00CC919C-3D99-BA47-AC94-EC016A63C627}"/>
                    </a:ext>
                  </a:extLst>
                </p14:cNvPr>
                <p14:cNvContentPartPr/>
                <p14:nvPr/>
              </p14:nvContentPartPr>
              <p14:xfrm>
                <a:off x="515865" y="5262440"/>
                <a:ext cx="222480" cy="35748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00CC919C-3D99-BA47-AC94-EC016A63C62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74825" y="5221400"/>
                  <a:ext cx="3045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4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A0CBBB9D-955F-AB4D-9724-41BA6C5832B1}"/>
                    </a:ext>
                  </a:extLst>
                </p14:cNvPr>
                <p14:cNvContentPartPr/>
                <p14:nvPr/>
              </p14:nvContentPartPr>
              <p14:xfrm>
                <a:off x="666705" y="5238680"/>
                <a:ext cx="103680" cy="162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A0CBBB9D-955F-AB4D-9724-41BA6C5832B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25665" y="5197640"/>
                  <a:ext cx="185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4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16944B54-1134-9F4B-8A30-6BDCC1CE682C}"/>
                    </a:ext>
                  </a:extLst>
                </p14:cNvPr>
                <p14:cNvContentPartPr/>
                <p14:nvPr/>
              </p14:nvContentPartPr>
              <p14:xfrm>
                <a:off x="771465" y="5595800"/>
                <a:ext cx="22320" cy="162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16944B54-1134-9F4B-8A30-6BDCC1CE682C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40865" y="5565200"/>
                  <a:ext cx="83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4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185B7E13-F435-C54A-A9B6-4805B0E596A5}"/>
                    </a:ext>
                  </a:extLst>
                </p14:cNvPr>
                <p14:cNvContentPartPr/>
                <p14:nvPr/>
              </p14:nvContentPartPr>
              <p14:xfrm>
                <a:off x="745905" y="5190800"/>
                <a:ext cx="167040" cy="62748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185B7E13-F435-C54A-A9B6-4805B0E596A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04865" y="5150120"/>
                  <a:ext cx="249120" cy="70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5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8AB4A15C-710F-E045-96FD-09F5858C4CA1}"/>
                    </a:ext>
                  </a:extLst>
                </p14:cNvPr>
                <p14:cNvContentPartPr/>
                <p14:nvPr/>
              </p14:nvContentPartPr>
              <p14:xfrm>
                <a:off x="475905" y="4278200"/>
                <a:ext cx="222480" cy="1670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8AB4A15C-710F-E045-96FD-09F5858C4CA1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35225" y="4237160"/>
                  <a:ext cx="304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5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EA6C80EB-5599-324C-8B28-8FE531D3DBAA}"/>
                    </a:ext>
                  </a:extLst>
                </p14:cNvPr>
                <p14:cNvContentPartPr/>
                <p14:nvPr/>
              </p14:nvContentPartPr>
              <p14:xfrm>
                <a:off x="571305" y="4349480"/>
                <a:ext cx="71640" cy="26244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EA6C80EB-5599-324C-8B28-8FE531D3DBA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30265" y="4308440"/>
                  <a:ext cx="1537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5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753E305A-8891-8146-859A-538AE5D68333}"/>
                    </a:ext>
                  </a:extLst>
                </p14:cNvPr>
                <p14:cNvContentPartPr/>
                <p14:nvPr/>
              </p14:nvContentPartPr>
              <p14:xfrm>
                <a:off x="690465" y="4556120"/>
                <a:ext cx="8280" cy="241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753E305A-8891-8146-859A-538AE5D6833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49425" y="4515080"/>
                  <a:ext cx="90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5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CB71020D-B684-7749-A372-9048CEF57B96}"/>
                    </a:ext>
                  </a:extLst>
                </p14:cNvPr>
                <p14:cNvContentPartPr/>
                <p14:nvPr/>
              </p14:nvContentPartPr>
              <p14:xfrm>
                <a:off x="714225" y="4230680"/>
                <a:ext cx="111600" cy="5083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CB71020D-B684-7749-A372-9048CEF57B9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83625" y="4199720"/>
                  <a:ext cx="17280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5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530D2C1A-C6A7-2249-864B-160902376016}"/>
                    </a:ext>
                  </a:extLst>
                </p14:cNvPr>
                <p14:cNvContentPartPr/>
                <p14:nvPr/>
              </p14:nvContentPartPr>
              <p14:xfrm>
                <a:off x="1071345" y="5309960"/>
                <a:ext cx="341640" cy="3574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530D2C1A-C6A7-2249-864B-16090237601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40745" y="5279360"/>
                  <a:ext cx="4032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60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6E2AB060-89A6-CB41-9982-ED874EEB9296}"/>
                    </a:ext>
                  </a:extLst>
                </p14:cNvPr>
                <p14:cNvContentPartPr/>
                <p14:nvPr/>
              </p14:nvContentPartPr>
              <p14:xfrm>
                <a:off x="1279425" y="5516240"/>
                <a:ext cx="133560" cy="2412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6E2AB060-89A6-CB41-9982-ED874EEB929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248825" y="5485640"/>
                  <a:ext cx="194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6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F5BCD1E-222A-C84F-9A74-B8EFA5F43264}"/>
                    </a:ext>
                  </a:extLst>
                </p14:cNvPr>
                <p14:cNvContentPartPr/>
                <p14:nvPr/>
              </p14:nvContentPartPr>
              <p14:xfrm>
                <a:off x="1523865" y="5453600"/>
                <a:ext cx="309960" cy="19800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F5BCD1E-222A-C84F-9A74-B8EFA5F4326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493265" y="5423000"/>
                  <a:ext cx="371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64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7DD161C3-4E62-DA48-AE9C-0F06CA052860}"/>
                    </a:ext>
                  </a:extLst>
                </p14:cNvPr>
                <p14:cNvContentPartPr/>
                <p14:nvPr/>
              </p14:nvContentPartPr>
              <p14:xfrm>
                <a:off x="1841385" y="5476640"/>
                <a:ext cx="270360" cy="15912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7DD161C3-4E62-DA48-AE9C-0F06CA05286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810785" y="5446040"/>
                  <a:ext cx="331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66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92EAE9F2-A17A-5D4B-BDBE-20BB6B31C7A7}"/>
                    </a:ext>
                  </a:extLst>
                </p14:cNvPr>
                <p14:cNvContentPartPr/>
                <p14:nvPr/>
              </p14:nvContentPartPr>
              <p14:xfrm>
                <a:off x="2420625" y="5294120"/>
                <a:ext cx="182880" cy="32580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92EAE9F2-A17A-5D4B-BDBE-20BB6B31C7A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390025" y="5263520"/>
                  <a:ext cx="2444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68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51F55DB2-B77D-E945-BCF4-E9DF56AFBB9C}"/>
                    </a:ext>
                  </a:extLst>
                </p14:cNvPr>
                <p14:cNvContentPartPr/>
                <p14:nvPr/>
              </p14:nvContentPartPr>
              <p14:xfrm>
                <a:off x="2690625" y="5341640"/>
                <a:ext cx="198720" cy="26244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51F55DB2-B77D-E945-BCF4-E9DF56AFBB9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649585" y="5300960"/>
                  <a:ext cx="2808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70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65702574-D2C9-524A-B05C-AF39DA62D6F2}"/>
                    </a:ext>
                  </a:extLst>
                </p14:cNvPr>
                <p14:cNvContentPartPr/>
                <p14:nvPr/>
              </p14:nvContentPartPr>
              <p14:xfrm>
                <a:off x="3103545" y="5413280"/>
                <a:ext cx="246600" cy="15120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65702574-D2C9-524A-B05C-AF39DA62D6F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072585" y="5382680"/>
                  <a:ext cx="307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72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05A4C671-C2DC-DA46-B9ED-57CB0928AC07}"/>
                    </a:ext>
                  </a:extLst>
                </p14:cNvPr>
                <p14:cNvContentPartPr/>
                <p14:nvPr/>
              </p14:nvContentPartPr>
              <p14:xfrm>
                <a:off x="3460665" y="5444960"/>
                <a:ext cx="8280" cy="11952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05A4C671-C2DC-DA46-B9ED-57CB0928AC0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430065" y="5414360"/>
                  <a:ext cx="69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7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BF059476-43BD-3A44-BF49-91C625A379A1}"/>
                    </a:ext>
                  </a:extLst>
                </p14:cNvPr>
                <p14:cNvContentPartPr/>
                <p14:nvPr/>
              </p14:nvContentPartPr>
              <p14:xfrm>
                <a:off x="3421785" y="5341640"/>
                <a:ext cx="23400" cy="2412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BF059476-43BD-3A44-BF49-91C625A379A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391185" y="5311040"/>
                  <a:ext cx="84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7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ED0F122D-F54A-BD40-9FEA-4E7C91BD62C2}"/>
                    </a:ext>
                  </a:extLst>
                </p14:cNvPr>
                <p14:cNvContentPartPr/>
                <p14:nvPr/>
              </p14:nvContentPartPr>
              <p14:xfrm>
                <a:off x="3539865" y="5373680"/>
                <a:ext cx="167040" cy="2224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ED0F122D-F54A-BD40-9FEA-4E7C91BD62C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509265" y="5342720"/>
                  <a:ext cx="2282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7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43CC9349-C908-4745-BC36-B6EBD9A1F3C1}"/>
                    </a:ext>
                  </a:extLst>
                </p14:cNvPr>
                <p14:cNvContentPartPr/>
                <p14:nvPr/>
              </p14:nvContentPartPr>
              <p14:xfrm>
                <a:off x="4039905" y="5104400"/>
                <a:ext cx="643320" cy="49176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43CC9349-C908-4745-BC36-B6EBD9A1F3C1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009305" y="5073800"/>
                  <a:ext cx="70452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8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8939F211-4370-124F-9DA9-D6AC43650A32}"/>
                    </a:ext>
                  </a:extLst>
                </p14:cNvPr>
                <p14:cNvContentPartPr/>
                <p14:nvPr/>
              </p14:nvContentPartPr>
              <p14:xfrm>
                <a:off x="4615185" y="5278280"/>
                <a:ext cx="36360" cy="828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8939F211-4370-124F-9DA9-D6AC43650A3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584225" y="5247680"/>
                  <a:ext cx="97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8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584D9137-1CB9-E946-A33B-3DF36112E1EB}"/>
                    </a:ext>
                  </a:extLst>
                </p14:cNvPr>
                <p14:cNvContentPartPr/>
                <p14:nvPr/>
              </p14:nvContentPartPr>
              <p14:xfrm>
                <a:off x="5001465" y="5247320"/>
                <a:ext cx="221760" cy="2595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584D9137-1CB9-E946-A33B-3DF36112E1E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970505" y="5216720"/>
                  <a:ext cx="2829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8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7BAD2391-0078-EB4F-8EDA-EABA5193E8D7}"/>
                    </a:ext>
                  </a:extLst>
                </p14:cNvPr>
                <p14:cNvContentPartPr/>
                <p14:nvPr/>
              </p14:nvContentPartPr>
              <p14:xfrm>
                <a:off x="5238705" y="5246600"/>
                <a:ext cx="206640" cy="2782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7BAD2391-0078-EB4F-8EDA-EABA5193E8D7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207745" y="5216000"/>
                  <a:ext cx="2682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8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3B5A43EB-64F6-C74B-A2B1-0BCA4BB37A8E}"/>
                    </a:ext>
                  </a:extLst>
                </p14:cNvPr>
                <p14:cNvContentPartPr/>
                <p14:nvPr/>
              </p14:nvContentPartPr>
              <p14:xfrm>
                <a:off x="5484585" y="5270360"/>
                <a:ext cx="182880" cy="2383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3B5A43EB-64F6-C74B-A2B1-0BCA4BB37A8E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453985" y="5239760"/>
                  <a:ext cx="2444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88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BC385BEB-56E0-664E-9E22-FDB6EBA955B4}"/>
                    </a:ext>
                  </a:extLst>
                </p14:cNvPr>
                <p14:cNvContentPartPr/>
                <p14:nvPr/>
              </p14:nvContentPartPr>
              <p14:xfrm>
                <a:off x="5817945" y="5238680"/>
                <a:ext cx="16200" cy="1620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BC385BEB-56E0-664E-9E22-FDB6EBA955B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776905" y="5197640"/>
                  <a:ext cx="98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90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63683D92-7940-264A-A841-A43A0F56B8E6}"/>
                    </a:ext>
                  </a:extLst>
                </p14:cNvPr>
                <p14:cNvContentPartPr/>
                <p14:nvPr/>
              </p14:nvContentPartPr>
              <p14:xfrm>
                <a:off x="6072105" y="5350640"/>
                <a:ext cx="476640" cy="16632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63683D92-7940-264A-A841-A43A0F56B8E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041505" y="5320040"/>
                  <a:ext cx="537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92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FD927859-3008-444F-BADC-E0301D5DC7A3}"/>
                    </a:ext>
                  </a:extLst>
                </p14:cNvPr>
                <p14:cNvContentPartPr/>
                <p14:nvPr/>
              </p14:nvContentPartPr>
              <p14:xfrm>
                <a:off x="6163905" y="5262440"/>
                <a:ext cx="19800" cy="1620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FD927859-3008-444F-BADC-E0301D5DC7A3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122865" y="5221400"/>
                  <a:ext cx="10152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0" name="Gruppieren 439">
            <a:extLst>
              <a:ext uri="{FF2B5EF4-FFF2-40B4-BE49-F238E27FC236}">
                <a16:creationId xmlns:a16="http://schemas.microsoft.com/office/drawing/2014/main" id="{B5B8ABB1-56F2-9D45-8D2F-A4D16ACDBF9B}"/>
              </a:ext>
            </a:extLst>
          </p:cNvPr>
          <p:cNvGrpSpPr/>
          <p:nvPr/>
        </p:nvGrpSpPr>
        <p:grpSpPr>
          <a:xfrm>
            <a:off x="6897585" y="5120240"/>
            <a:ext cx="3183120" cy="570960"/>
            <a:chOff x="6897585" y="5120240"/>
            <a:chExt cx="3183120" cy="5709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94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07A179A-6B3A-8D41-98F8-53318E56AD09}"/>
                    </a:ext>
                  </a:extLst>
                </p14:cNvPr>
                <p14:cNvContentPartPr/>
                <p14:nvPr/>
              </p14:nvContentPartPr>
              <p14:xfrm>
                <a:off x="6897585" y="5144360"/>
                <a:ext cx="206640" cy="37260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07A179A-6B3A-8D41-98F8-53318E56AD0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866985" y="5113400"/>
                  <a:ext cx="2682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96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2A4B6073-2462-B447-82AD-A0369F6E4DBC}"/>
                    </a:ext>
                  </a:extLst>
                </p14:cNvPr>
                <p14:cNvContentPartPr/>
                <p14:nvPr/>
              </p14:nvContentPartPr>
              <p14:xfrm>
                <a:off x="7159305" y="5309960"/>
                <a:ext cx="532080" cy="19872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2A4B6073-2462-B447-82AD-A0369F6E4DBC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128705" y="5279360"/>
                  <a:ext cx="593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98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A8318F04-F413-DD4B-BADC-B42CEB94E14B}"/>
                    </a:ext>
                  </a:extLst>
                </p14:cNvPr>
                <p14:cNvContentPartPr/>
                <p14:nvPr/>
              </p14:nvContentPartPr>
              <p14:xfrm>
                <a:off x="8088105" y="5190800"/>
                <a:ext cx="111600" cy="30996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A8318F04-F413-DD4B-BADC-B42CEB94E14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057505" y="5160200"/>
                  <a:ext cx="1728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0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65D421DA-060E-9648-9550-E0E960E49162}"/>
                    </a:ext>
                  </a:extLst>
                </p14:cNvPr>
                <p14:cNvContentPartPr/>
                <p14:nvPr/>
              </p14:nvContentPartPr>
              <p14:xfrm>
                <a:off x="7874625" y="5159120"/>
                <a:ext cx="451800" cy="37332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65D421DA-060E-9648-9550-E0E960E49162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844025" y="5128520"/>
                  <a:ext cx="5133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0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B9596EC2-1FA5-134B-971E-776E9A698A86}"/>
                    </a:ext>
                  </a:extLst>
                </p14:cNvPr>
                <p14:cNvContentPartPr/>
                <p14:nvPr/>
              </p14:nvContentPartPr>
              <p14:xfrm>
                <a:off x="8295465" y="5333720"/>
                <a:ext cx="205920" cy="15120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B9596EC2-1FA5-134B-971E-776E9A698A86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264865" y="5303120"/>
                  <a:ext cx="267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0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10F12B5-019F-A944-A532-6894FA2ECEC0}"/>
                    </a:ext>
                  </a:extLst>
                </p14:cNvPr>
                <p14:cNvContentPartPr/>
                <p14:nvPr/>
              </p14:nvContentPartPr>
              <p14:xfrm>
                <a:off x="8572305" y="5176040"/>
                <a:ext cx="294120" cy="3168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10F12B5-019F-A944-A532-6894FA2ECEC0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541705" y="5145440"/>
                  <a:ext cx="3553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0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B60D651F-22AB-CD40-97FC-7166438DCCCF}"/>
                    </a:ext>
                  </a:extLst>
                </p14:cNvPr>
                <p14:cNvContentPartPr/>
                <p14:nvPr/>
              </p14:nvContentPartPr>
              <p14:xfrm>
                <a:off x="8929425" y="5325800"/>
                <a:ext cx="135360" cy="15912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B60D651F-22AB-CD40-97FC-7166438DCCCF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898825" y="5295200"/>
                  <a:ext cx="196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0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600E8472-1070-DE4E-AF2E-5AD9424D73D0}"/>
                    </a:ext>
                  </a:extLst>
                </p14:cNvPr>
                <p14:cNvContentPartPr/>
                <p14:nvPr/>
              </p14:nvContentPartPr>
              <p14:xfrm>
                <a:off x="9072345" y="5120240"/>
                <a:ext cx="206640" cy="57096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600E8472-1070-DE4E-AF2E-5AD9424D73D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041745" y="5089640"/>
                  <a:ext cx="26820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1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09830EA1-8135-E34C-99F1-6A573142A4E6}"/>
                    </a:ext>
                  </a:extLst>
                </p14:cNvPr>
                <p14:cNvContentPartPr/>
                <p14:nvPr/>
              </p14:nvContentPartPr>
              <p14:xfrm>
                <a:off x="9111945" y="5314280"/>
                <a:ext cx="754560" cy="18648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09830EA1-8135-E34C-99F1-6A573142A4E6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081345" y="5283680"/>
                  <a:ext cx="815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1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17AD34FE-B02E-9D41-A48C-2A3DE4876F2F}"/>
                    </a:ext>
                  </a:extLst>
                </p14:cNvPr>
                <p14:cNvContentPartPr/>
                <p14:nvPr/>
              </p14:nvContentPartPr>
              <p14:xfrm>
                <a:off x="10064505" y="5457200"/>
                <a:ext cx="16200" cy="17856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17AD34FE-B02E-9D41-A48C-2A3DE4876F2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033905" y="5426600"/>
                  <a:ext cx="77760" cy="23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14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AA19821E-96B5-0C48-975E-E6EE1DDDF172}"/>
                  </a:ext>
                </a:extLst>
              </p14:cNvPr>
              <p14:cNvContentPartPr/>
              <p14:nvPr/>
            </p14:nvContentPartPr>
            <p14:xfrm>
              <a:off x="1079265" y="5838440"/>
              <a:ext cx="1151280" cy="384840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AA19821E-96B5-0C48-975E-E6EE1DDDF172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1038225" y="5797400"/>
                <a:ext cx="1233360" cy="46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7" name="Gruppieren 456">
            <a:extLst>
              <a:ext uri="{FF2B5EF4-FFF2-40B4-BE49-F238E27FC236}">
                <a16:creationId xmlns:a16="http://schemas.microsoft.com/office/drawing/2014/main" id="{A960D0A6-28D3-1A44-B520-39F910AA2A65}"/>
              </a:ext>
            </a:extLst>
          </p:cNvPr>
          <p:cNvGrpSpPr/>
          <p:nvPr/>
        </p:nvGrpSpPr>
        <p:grpSpPr>
          <a:xfrm>
            <a:off x="2730225" y="5755280"/>
            <a:ext cx="3501000" cy="666360"/>
            <a:chOff x="2730225" y="5755280"/>
            <a:chExt cx="3501000" cy="666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16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0D5DABAD-B9A8-EE49-8AE4-CEEB4D85F802}"/>
                    </a:ext>
                  </a:extLst>
                </p14:cNvPr>
                <p14:cNvContentPartPr/>
                <p14:nvPr/>
              </p14:nvContentPartPr>
              <p14:xfrm>
                <a:off x="2801865" y="5755280"/>
                <a:ext cx="167040" cy="66636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0D5DABAD-B9A8-EE49-8AE4-CEEB4D85F802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760825" y="5714600"/>
                  <a:ext cx="249120" cy="74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1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0B84D7EB-F8B4-4743-8422-F67440457973}"/>
                    </a:ext>
                  </a:extLst>
                </p14:cNvPr>
                <p14:cNvContentPartPr/>
                <p14:nvPr/>
              </p14:nvContentPartPr>
              <p14:xfrm>
                <a:off x="2730225" y="6009440"/>
                <a:ext cx="587880" cy="16632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0B84D7EB-F8B4-4743-8422-F67440457973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699625" y="5978840"/>
                  <a:ext cx="6490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20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5A595CAB-C71B-DA4F-AB99-C5E74E7BB83C}"/>
                    </a:ext>
                  </a:extLst>
                </p14:cNvPr>
                <p14:cNvContentPartPr/>
                <p14:nvPr/>
              </p14:nvContentPartPr>
              <p14:xfrm>
                <a:off x="3293985" y="6040400"/>
                <a:ext cx="39960" cy="14328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5A595CAB-C71B-DA4F-AB99-C5E74E7BB83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263385" y="6009440"/>
                  <a:ext cx="101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22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00EA28A2-BB51-6142-91CC-D93CCD63E342}"/>
                    </a:ext>
                  </a:extLst>
                </p14:cNvPr>
                <p14:cNvContentPartPr/>
                <p14:nvPr/>
              </p14:nvContentPartPr>
              <p14:xfrm>
                <a:off x="3342225" y="5937800"/>
                <a:ext cx="23400" cy="3132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00EA28A2-BB51-6142-91CC-D93CCD63E342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311625" y="5907200"/>
                  <a:ext cx="84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2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1AAB8D1B-D284-C04E-AC69-9C9325A404C6}"/>
                    </a:ext>
                  </a:extLst>
                </p14:cNvPr>
                <p14:cNvContentPartPr/>
                <p14:nvPr/>
              </p14:nvContentPartPr>
              <p14:xfrm>
                <a:off x="3398025" y="6000440"/>
                <a:ext cx="142200" cy="1987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1AAB8D1B-D284-C04E-AC69-9C9325A404C6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367425" y="5969840"/>
                  <a:ext cx="2037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2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3ECB5DD9-04DC-A84C-B862-C8045222DE09}"/>
                    </a:ext>
                  </a:extLst>
                </p14:cNvPr>
                <p14:cNvContentPartPr/>
                <p14:nvPr/>
              </p14:nvContentPartPr>
              <p14:xfrm>
                <a:off x="3548865" y="6000440"/>
                <a:ext cx="221760" cy="17496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3ECB5DD9-04DC-A84C-B862-C8045222DE09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518265" y="5969840"/>
                  <a:ext cx="282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2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DE6302D0-F29D-B241-9C5F-C9190A894EA2}"/>
                    </a:ext>
                  </a:extLst>
                </p14:cNvPr>
                <p14:cNvContentPartPr/>
                <p14:nvPr/>
              </p14:nvContentPartPr>
              <p14:xfrm>
                <a:off x="3746145" y="5842760"/>
                <a:ext cx="206640" cy="3088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DE6302D0-F29D-B241-9C5F-C9190A894EA2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3715545" y="5812160"/>
                  <a:ext cx="2682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30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B7914AA4-AA62-994E-9F3E-28A77FC54F70}"/>
                    </a:ext>
                  </a:extLst>
                </p14:cNvPr>
                <p14:cNvContentPartPr/>
                <p14:nvPr/>
              </p14:nvContentPartPr>
              <p14:xfrm>
                <a:off x="4206585" y="5968760"/>
                <a:ext cx="159120" cy="16704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B7914AA4-AA62-994E-9F3E-28A77FC54F70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175985" y="5938160"/>
                  <a:ext cx="2203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3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D70D2397-358E-8E44-BA3F-FC00D3AC988F}"/>
                    </a:ext>
                  </a:extLst>
                </p14:cNvPr>
                <p14:cNvContentPartPr/>
                <p14:nvPr/>
              </p14:nvContentPartPr>
              <p14:xfrm>
                <a:off x="4365345" y="5968760"/>
                <a:ext cx="190800" cy="18288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D70D2397-358E-8E44-BA3F-FC00D3AC988F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334745" y="5938160"/>
                  <a:ext cx="252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3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2DB60E19-82D2-6F42-B924-ED8E7EF8C163}"/>
                    </a:ext>
                  </a:extLst>
                </p14:cNvPr>
                <p14:cNvContentPartPr/>
                <p14:nvPr/>
              </p14:nvContentPartPr>
              <p14:xfrm>
                <a:off x="4635345" y="5969840"/>
                <a:ext cx="174960" cy="1342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2DB60E19-82D2-6F42-B924-ED8E7EF8C163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604745" y="5938880"/>
                  <a:ext cx="236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3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71F80ECF-0327-0644-BEA8-CDF306E57C70}"/>
                    </a:ext>
                  </a:extLst>
                </p14:cNvPr>
                <p14:cNvContentPartPr/>
                <p14:nvPr/>
              </p14:nvContentPartPr>
              <p14:xfrm>
                <a:off x="4833705" y="5929160"/>
                <a:ext cx="159120" cy="22248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71F80ECF-0327-0644-BEA8-CDF306E57C70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803105" y="5898560"/>
                  <a:ext cx="2203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3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1C37BB39-D3B0-1448-B3B6-395B0AFC34EE}"/>
                    </a:ext>
                  </a:extLst>
                </p14:cNvPr>
                <p14:cNvContentPartPr/>
                <p14:nvPr/>
              </p14:nvContentPartPr>
              <p14:xfrm>
                <a:off x="4841625" y="6056240"/>
                <a:ext cx="87840" cy="828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1C37BB39-D3B0-1448-B3B6-395B0AFC34E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811025" y="6025280"/>
                  <a:ext cx="149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40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06FC226A-5CBB-F44F-9CC7-149DD0E443C9}"/>
                    </a:ext>
                  </a:extLst>
                </p14:cNvPr>
                <p14:cNvContentPartPr/>
                <p14:nvPr/>
              </p14:nvContentPartPr>
              <p14:xfrm>
                <a:off x="5041065" y="5984600"/>
                <a:ext cx="177480" cy="13536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06FC226A-5CBB-F44F-9CC7-149DD0E443C9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010465" y="5954000"/>
                  <a:ext cx="239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42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D30A39B-84AC-D841-8450-2352046093B4}"/>
                    </a:ext>
                  </a:extLst>
                </p14:cNvPr>
                <p14:cNvContentPartPr/>
                <p14:nvPr/>
              </p14:nvContentPartPr>
              <p14:xfrm>
                <a:off x="5270385" y="5763200"/>
                <a:ext cx="810000" cy="36468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D30A39B-84AC-D841-8450-2352046093B4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239785" y="5732600"/>
                  <a:ext cx="8712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44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F7026A9A-1595-5143-B9FE-0506A55AC9F7}"/>
                    </a:ext>
                  </a:extLst>
                </p14:cNvPr>
                <p14:cNvContentPartPr/>
                <p14:nvPr/>
              </p14:nvContentPartPr>
              <p14:xfrm>
                <a:off x="6222945" y="6095840"/>
                <a:ext cx="8280" cy="828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F7026A9A-1595-5143-B9FE-0506A55AC9F7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191985" y="6065240"/>
                  <a:ext cx="6948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C688207D-5D85-4D49-839D-BE1C9ACEA258}"/>
                  </a:ext>
                </a:extLst>
              </p14:cNvPr>
              <p14:cNvContentPartPr/>
              <p14:nvPr/>
            </p14:nvContentPartPr>
            <p14:xfrm>
              <a:off x="1314360" y="2563920"/>
              <a:ext cx="196920" cy="28044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C688207D-5D85-4D49-839D-BE1C9ACEA258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1305000" y="2554560"/>
                <a:ext cx="215640" cy="29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005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/>
    </mc:Choice>
    <mc:Fallback>
      <p:transition spd="slow" advClick="0" advTm="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292A64-8EB6-F843-BE3B-42543EB7E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8F0C69C-9921-8840-B0D4-2C1E78A7E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r="-2" b="13693"/>
          <a:stretch/>
        </p:blipFill>
        <p:spPr>
          <a:xfrm>
            <a:off x="-75978" y="590635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D991E88-A9A9-4E42-B7DD-1A6825E6A7F1}"/>
              </a:ext>
            </a:extLst>
          </p:cNvPr>
          <p:cNvGrpSpPr/>
          <p:nvPr/>
        </p:nvGrpSpPr>
        <p:grpSpPr>
          <a:xfrm>
            <a:off x="6791025" y="3528680"/>
            <a:ext cx="3389760" cy="2394000"/>
            <a:chOff x="6791025" y="3528680"/>
            <a:chExt cx="3389760" cy="23940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09FD516-ADCC-3B40-92CB-76CD9A32B031}"/>
                    </a:ext>
                  </a:extLst>
                </p14:cNvPr>
                <p14:cNvContentPartPr/>
                <p14:nvPr/>
              </p14:nvContentPartPr>
              <p14:xfrm>
                <a:off x="7100625" y="3715880"/>
                <a:ext cx="87840" cy="6379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09FD516-ADCC-3B40-92CB-76CD9A32B03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59585" y="3674840"/>
                  <a:ext cx="169560" cy="7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E076882-F238-E24D-8D78-18B7827BCBF8}"/>
                    </a:ext>
                  </a:extLst>
                </p14:cNvPr>
                <p14:cNvContentPartPr/>
                <p14:nvPr/>
              </p14:nvContentPartPr>
              <p14:xfrm>
                <a:off x="6791025" y="3528680"/>
                <a:ext cx="857520" cy="8812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E076882-F238-E24D-8D78-18B7827BCB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50345" y="3488000"/>
                  <a:ext cx="939600" cy="9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DD20360-AACD-9943-9798-AA9478A3BA4B}"/>
                    </a:ext>
                  </a:extLst>
                </p14:cNvPr>
                <p14:cNvContentPartPr/>
                <p14:nvPr/>
              </p14:nvContentPartPr>
              <p14:xfrm>
                <a:off x="7703985" y="3798680"/>
                <a:ext cx="1302120" cy="3891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DD20360-AACD-9943-9798-AA9478A3BA4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62945" y="3757640"/>
                  <a:ext cx="138420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3165B37-455D-BA46-9ACA-46F15AC883B6}"/>
                    </a:ext>
                  </a:extLst>
                </p14:cNvPr>
                <p14:cNvContentPartPr/>
                <p14:nvPr/>
              </p14:nvContentPartPr>
              <p14:xfrm>
                <a:off x="7394385" y="5084600"/>
                <a:ext cx="516240" cy="5004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3165B37-455D-BA46-9ACA-46F15AC883B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63785" y="5054000"/>
                  <a:ext cx="57780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5D5069B-F6AC-284C-8BDB-F432F48C4B08}"/>
                    </a:ext>
                  </a:extLst>
                </p14:cNvPr>
                <p14:cNvContentPartPr/>
                <p14:nvPr/>
              </p14:nvContentPartPr>
              <p14:xfrm>
                <a:off x="7934025" y="5108360"/>
                <a:ext cx="381240" cy="8020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5D5069B-F6AC-284C-8BDB-F432F48C4B0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93345" y="5067320"/>
                  <a:ext cx="463320" cy="88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5111563-576D-014A-9D81-CB5C46104633}"/>
                    </a:ext>
                  </a:extLst>
                </p14:cNvPr>
                <p14:cNvContentPartPr/>
                <p14:nvPr/>
              </p14:nvContentPartPr>
              <p14:xfrm>
                <a:off x="8378625" y="5037800"/>
                <a:ext cx="429120" cy="8848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5111563-576D-014A-9D81-CB5C4610463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48025" y="5007200"/>
                  <a:ext cx="490320" cy="9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505010D-9A4B-B24E-A53D-A66FA01F6733}"/>
                    </a:ext>
                  </a:extLst>
                </p14:cNvPr>
                <p14:cNvContentPartPr/>
                <p14:nvPr/>
              </p14:nvContentPartPr>
              <p14:xfrm>
                <a:off x="8840865" y="4910720"/>
                <a:ext cx="292320" cy="364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505010D-9A4B-B24E-A53D-A66FA01F67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10265" y="4880120"/>
                  <a:ext cx="3535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CC9707E-1869-684A-A75E-DB4E42E99AE0}"/>
                    </a:ext>
                  </a:extLst>
                </p14:cNvPr>
                <p14:cNvContentPartPr/>
                <p14:nvPr/>
              </p14:nvContentPartPr>
              <p14:xfrm>
                <a:off x="9267825" y="4362440"/>
                <a:ext cx="429120" cy="833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CC9707E-1869-684A-A75E-DB4E42E99AE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36865" y="4331480"/>
                  <a:ext cx="490320" cy="89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303BACB-F135-4E4C-BAE3-A9FB3C0C14F0}"/>
                    </a:ext>
                  </a:extLst>
                </p14:cNvPr>
                <p14:cNvContentPartPr/>
                <p14:nvPr/>
              </p14:nvContentPartPr>
              <p14:xfrm>
                <a:off x="9569145" y="4751240"/>
                <a:ext cx="309960" cy="317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303BACB-F135-4E4C-BAE3-A9FB3C0C14F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38545" y="4720640"/>
                  <a:ext cx="3711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5A2AA41-90E4-5D49-9FDF-AD7BA66A3B61}"/>
                    </a:ext>
                  </a:extLst>
                </p14:cNvPr>
                <p14:cNvContentPartPr/>
                <p14:nvPr/>
              </p14:nvContentPartPr>
              <p14:xfrm>
                <a:off x="9847065" y="4243280"/>
                <a:ext cx="333720" cy="642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5A2AA41-90E4-5D49-9FDF-AD7BA66A3B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16465" y="4212680"/>
                  <a:ext cx="39492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268E762-F6AB-3344-9A97-5E668F12A96E}"/>
                    </a:ext>
                  </a:extLst>
                </p14:cNvPr>
                <p14:cNvContentPartPr/>
                <p14:nvPr/>
              </p14:nvContentPartPr>
              <p14:xfrm>
                <a:off x="9692625" y="4425800"/>
                <a:ext cx="376920" cy="119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268E762-F6AB-3344-9A97-5E668F12A96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662025" y="4395200"/>
                  <a:ext cx="438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13AB693-20A7-504E-8F20-65D7B08D9F18}"/>
                    </a:ext>
                  </a:extLst>
                </p14:cNvPr>
                <p14:cNvContentPartPr/>
                <p14:nvPr/>
              </p14:nvContentPartPr>
              <p14:xfrm>
                <a:off x="9137145" y="4600400"/>
                <a:ext cx="257760" cy="103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13AB693-20A7-504E-8F20-65D7B08D9F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06545" y="4569800"/>
                  <a:ext cx="31932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2432A8B-C293-5843-A39F-393F9AC3B6AA}"/>
                  </a:ext>
                </a:extLst>
              </p14:cNvPr>
              <p14:cNvContentPartPr/>
              <p14:nvPr/>
            </p14:nvContentPartPr>
            <p14:xfrm>
              <a:off x="10577505" y="3711560"/>
              <a:ext cx="238320" cy="5720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2432A8B-C293-5843-A39F-393F9AC3B6A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546545" y="3680600"/>
                <a:ext cx="29988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BCFA9C82-3233-C94D-B8F9-0D87A0C89C8D}"/>
                  </a:ext>
                </a:extLst>
              </p14:cNvPr>
              <p14:cNvContentPartPr/>
              <p14:nvPr/>
            </p14:nvContentPartPr>
            <p14:xfrm>
              <a:off x="10816185" y="4624160"/>
              <a:ext cx="63000" cy="320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BCFA9C82-3233-C94D-B8F9-0D87A0C89C8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785585" y="4593560"/>
                <a:ext cx="1242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3EB7448-919D-3242-BEFD-E9712BA624EC}"/>
                  </a:ext>
                </a:extLst>
              </p14:cNvPr>
              <p14:cNvContentPartPr/>
              <p14:nvPr/>
            </p14:nvContentPartPr>
            <p14:xfrm>
              <a:off x="8826480" y="4591440"/>
              <a:ext cx="747360" cy="3085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3EB7448-919D-3242-BEFD-E9712BA624E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17120" y="4582080"/>
                <a:ext cx="766080" cy="3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03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/>
    </mc:Choice>
    <mc:Fallback>
      <p:transition spd="slow" advClick="0" advTm="12000"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Breitbild</PresentationFormat>
  <Paragraphs>4</Paragraphs>
  <Slides>7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Cannelés bordelais</vt:lpstr>
      <vt:lpstr>                Cannelés bordelais.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Cannelés bordelais</dc:title>
  <dc:creator>Hille Reil-Funke</dc:creator>
  <cp:lastModifiedBy>Christian Prangemeier</cp:lastModifiedBy>
  <cp:revision>17</cp:revision>
  <dcterms:created xsi:type="dcterms:W3CDTF">2020-11-17T18:33:58Z</dcterms:created>
  <dcterms:modified xsi:type="dcterms:W3CDTF">2020-12-07T19:49:49Z</dcterms:modified>
</cp:coreProperties>
</file>